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56"/>
  </p:notesMasterIdLst>
  <p:sldIdLst>
    <p:sldId id="347" r:id="rId2"/>
    <p:sldId id="358" r:id="rId3"/>
    <p:sldId id="348" r:id="rId4"/>
    <p:sldId id="343" r:id="rId5"/>
    <p:sldId id="342" r:id="rId6"/>
    <p:sldId id="338" r:id="rId7"/>
    <p:sldId id="257" r:id="rId8"/>
    <p:sldId id="327" r:id="rId9"/>
    <p:sldId id="337" r:id="rId10"/>
    <p:sldId id="328" r:id="rId11"/>
    <p:sldId id="329" r:id="rId12"/>
    <p:sldId id="330" r:id="rId13"/>
    <p:sldId id="331" r:id="rId14"/>
    <p:sldId id="332" r:id="rId15"/>
    <p:sldId id="260" r:id="rId16"/>
    <p:sldId id="333" r:id="rId17"/>
    <p:sldId id="334" r:id="rId18"/>
    <p:sldId id="299" r:id="rId19"/>
    <p:sldId id="280" r:id="rId20"/>
    <p:sldId id="295" r:id="rId21"/>
    <p:sldId id="318" r:id="rId22"/>
    <p:sldId id="285" r:id="rId23"/>
    <p:sldId id="325" r:id="rId24"/>
    <p:sldId id="316" r:id="rId25"/>
    <p:sldId id="323" r:id="rId26"/>
    <p:sldId id="324" r:id="rId27"/>
    <p:sldId id="290" r:id="rId28"/>
    <p:sldId id="263" r:id="rId29"/>
    <p:sldId id="301" r:id="rId30"/>
    <p:sldId id="303" r:id="rId31"/>
    <p:sldId id="304" r:id="rId32"/>
    <p:sldId id="302" r:id="rId33"/>
    <p:sldId id="306" r:id="rId34"/>
    <p:sldId id="307" r:id="rId35"/>
    <p:sldId id="305" r:id="rId36"/>
    <p:sldId id="309" r:id="rId37"/>
    <p:sldId id="308" r:id="rId38"/>
    <p:sldId id="310" r:id="rId39"/>
    <p:sldId id="314" r:id="rId40"/>
    <p:sldId id="311" r:id="rId41"/>
    <p:sldId id="312" r:id="rId42"/>
    <p:sldId id="313" r:id="rId43"/>
    <p:sldId id="357" r:id="rId44"/>
    <p:sldId id="349" r:id="rId45"/>
    <p:sldId id="354" r:id="rId46"/>
    <p:sldId id="351" r:id="rId47"/>
    <p:sldId id="355" r:id="rId48"/>
    <p:sldId id="352" r:id="rId49"/>
    <p:sldId id="350" r:id="rId50"/>
    <p:sldId id="356" r:id="rId51"/>
    <p:sldId id="359" r:id="rId52"/>
    <p:sldId id="360" r:id="rId53"/>
    <p:sldId id="345" r:id="rId54"/>
    <p:sldId id="346"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CDE8"/>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48" autoAdjust="0"/>
    <p:restoredTop sz="75034" autoAdjust="0"/>
  </p:normalViewPr>
  <p:slideViewPr>
    <p:cSldViewPr snapToGrid="0">
      <p:cViewPr varScale="1">
        <p:scale>
          <a:sx n="105" d="100"/>
          <a:sy n="105" d="100"/>
        </p:scale>
        <p:origin x="696" y="192"/>
      </p:cViewPr>
      <p:guideLst>
        <p:guide orient="horz" pos="2160"/>
        <p:guide pos="3840"/>
      </p:guideLst>
    </p:cSldViewPr>
  </p:slideViewPr>
  <p:notesTextViewPr>
    <p:cViewPr>
      <p:scale>
        <a:sx n="1" d="1"/>
        <a:sy n="1" d="1"/>
      </p:scale>
      <p:origin x="0" y="0"/>
    </p:cViewPr>
  </p:notesTextViewPr>
  <p:sorterViewPr>
    <p:cViewPr>
      <p:scale>
        <a:sx n="100" d="100"/>
        <a:sy n="100" d="100"/>
      </p:scale>
      <p:origin x="0" y="858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oleObject" Target="file:////C:\Users\Mahmoud-Uni\Google%20Drive\PhD\Nexus%206\external%20meter%20at%204htz\4g\nexus%206_NetworkExp_fuelGauge2017-01-09-09-47-45-.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C:\Users\Mahmoud-Uni\IdeaProjects\bitbucket\dasc\dps\level3_report\output\phonesLogs\nexus9-1\07-Mar-14%20cold%20cpu%20max\nexus%209-2_Test-293%20runs%20%20sum%20of%2010%20repetitions%20cold%20screen%20off-energyList.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1.xml"/><Relationship Id="rId4" Type="http://schemas.openxmlformats.org/officeDocument/2006/relationships/oleObject" Target="file:////C:\Users\Mahmoud-Uni\IdeaProjects\bitbucket\dasc\dps\level3_report\output\phonesLogs\nexus9-1\15-Mar-16_58\files\nexus%209-2_Test-300%20runs%20%20sum%20of%2010%20reps1.4%20ghz%20cleaning%20mem%20after%2010%20reps%20no%20rest.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AU" sz="1800" dirty="0"/>
              <a:t>Total Energy Consumption on Nexus 6</a:t>
            </a:r>
          </a:p>
          <a:p>
            <a:pPr>
              <a:defRPr sz="1800"/>
            </a:pPr>
            <a:r>
              <a:rPr lang="en-AU" sz="1800" dirty="0"/>
              <a:t>in 4G</a:t>
            </a:r>
            <a:r>
              <a:rPr lang="en-AU" sz="1800" baseline="0" dirty="0"/>
              <a:t> Experiment</a:t>
            </a:r>
            <a:endParaRPr lang="en-AU" sz="1800" dirty="0"/>
          </a:p>
        </c:rich>
      </c:tx>
      <c:layout>
        <c:manualLayout>
          <c:xMode val="edge"/>
          <c:yMode val="edge"/>
          <c:x val="0.17691178958929499"/>
          <c:y val="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682333942634899"/>
          <c:y val="0.170523560139486"/>
          <c:w val="0.549552195882273"/>
          <c:h val="0.65562596336343004"/>
        </c:manualLayout>
      </c:layout>
      <c:scatterChart>
        <c:scatterStyle val="lineMarker"/>
        <c:varyColors val="0"/>
        <c:ser>
          <c:idx val="0"/>
          <c:order val="0"/>
          <c:tx>
            <c:v>internal measurements</c:v>
          </c:tx>
          <c:spPr>
            <a:ln w="19050" cap="rnd">
              <a:noFill/>
              <a:round/>
            </a:ln>
            <a:effectLst/>
          </c:spPr>
          <c:marker>
            <c:symbol val="circle"/>
            <c:size val="5"/>
            <c:spPr>
              <a:solidFill>
                <a:schemeClr val="accent1"/>
              </a:solidFill>
              <a:ln w="9525">
                <a:solidFill>
                  <a:schemeClr val="accent1"/>
                </a:solidFill>
              </a:ln>
              <a:effectLst/>
            </c:spPr>
          </c:marker>
          <c:xVal>
            <c:numRef>
              <c:f>'nexus 6_NetworkExp_fuelGauge201'!$B$2:$B$4794</c:f>
              <c:numCache>
                <c:formatCode>General</c:formatCode>
                <c:ptCount val="4793"/>
                <c:pt idx="0">
                  <c:v>1</c:v>
                </c:pt>
                <c:pt idx="1">
                  <c:v>249</c:v>
                </c:pt>
                <c:pt idx="2">
                  <c:v>499</c:v>
                </c:pt>
                <c:pt idx="3">
                  <c:v>755</c:v>
                </c:pt>
                <c:pt idx="4">
                  <c:v>1007</c:v>
                </c:pt>
                <c:pt idx="5">
                  <c:v>1250</c:v>
                </c:pt>
                <c:pt idx="6">
                  <c:v>1505</c:v>
                </c:pt>
                <c:pt idx="7">
                  <c:v>1748</c:v>
                </c:pt>
                <c:pt idx="8">
                  <c:v>2072</c:v>
                </c:pt>
                <c:pt idx="9">
                  <c:v>2252</c:v>
                </c:pt>
                <c:pt idx="10">
                  <c:v>2498</c:v>
                </c:pt>
                <c:pt idx="11">
                  <c:v>2759</c:v>
                </c:pt>
                <c:pt idx="12">
                  <c:v>3007</c:v>
                </c:pt>
                <c:pt idx="13">
                  <c:v>3265</c:v>
                </c:pt>
                <c:pt idx="14">
                  <c:v>3516</c:v>
                </c:pt>
                <c:pt idx="15">
                  <c:v>3761</c:v>
                </c:pt>
                <c:pt idx="16">
                  <c:v>4007</c:v>
                </c:pt>
                <c:pt idx="17">
                  <c:v>4328</c:v>
                </c:pt>
                <c:pt idx="18">
                  <c:v>4502</c:v>
                </c:pt>
                <c:pt idx="19">
                  <c:v>4757</c:v>
                </c:pt>
                <c:pt idx="20">
                  <c:v>5002</c:v>
                </c:pt>
                <c:pt idx="21">
                  <c:v>5255</c:v>
                </c:pt>
                <c:pt idx="22">
                  <c:v>5505</c:v>
                </c:pt>
                <c:pt idx="23">
                  <c:v>5764</c:v>
                </c:pt>
                <c:pt idx="24">
                  <c:v>6012</c:v>
                </c:pt>
                <c:pt idx="25">
                  <c:v>6256</c:v>
                </c:pt>
                <c:pt idx="26">
                  <c:v>6590</c:v>
                </c:pt>
                <c:pt idx="27">
                  <c:v>6751</c:v>
                </c:pt>
                <c:pt idx="28">
                  <c:v>7009</c:v>
                </c:pt>
                <c:pt idx="29">
                  <c:v>7259</c:v>
                </c:pt>
                <c:pt idx="30">
                  <c:v>7518</c:v>
                </c:pt>
                <c:pt idx="31">
                  <c:v>7756</c:v>
                </c:pt>
                <c:pt idx="32">
                  <c:v>8002</c:v>
                </c:pt>
                <c:pt idx="33">
                  <c:v>8262</c:v>
                </c:pt>
                <c:pt idx="34">
                  <c:v>8511</c:v>
                </c:pt>
                <c:pt idx="35">
                  <c:v>8776</c:v>
                </c:pt>
                <c:pt idx="36">
                  <c:v>9009</c:v>
                </c:pt>
                <c:pt idx="37">
                  <c:v>9256</c:v>
                </c:pt>
                <c:pt idx="38">
                  <c:v>9509</c:v>
                </c:pt>
                <c:pt idx="39">
                  <c:v>9752</c:v>
                </c:pt>
                <c:pt idx="40">
                  <c:v>10003</c:v>
                </c:pt>
                <c:pt idx="41">
                  <c:v>10257</c:v>
                </c:pt>
                <c:pt idx="42">
                  <c:v>10506</c:v>
                </c:pt>
                <c:pt idx="43">
                  <c:v>10784</c:v>
                </c:pt>
                <c:pt idx="44">
                  <c:v>11016</c:v>
                </c:pt>
                <c:pt idx="45">
                  <c:v>11254</c:v>
                </c:pt>
                <c:pt idx="46">
                  <c:v>11506</c:v>
                </c:pt>
                <c:pt idx="47">
                  <c:v>11751</c:v>
                </c:pt>
                <c:pt idx="48">
                  <c:v>12005</c:v>
                </c:pt>
                <c:pt idx="49">
                  <c:v>12252</c:v>
                </c:pt>
                <c:pt idx="50">
                  <c:v>12501</c:v>
                </c:pt>
                <c:pt idx="51">
                  <c:v>12746</c:v>
                </c:pt>
                <c:pt idx="52">
                  <c:v>13001</c:v>
                </c:pt>
                <c:pt idx="53">
                  <c:v>13266</c:v>
                </c:pt>
                <c:pt idx="54">
                  <c:v>13501</c:v>
                </c:pt>
                <c:pt idx="55">
                  <c:v>13757</c:v>
                </c:pt>
                <c:pt idx="56">
                  <c:v>14004</c:v>
                </c:pt>
                <c:pt idx="57">
                  <c:v>14255</c:v>
                </c:pt>
                <c:pt idx="58">
                  <c:v>14504</c:v>
                </c:pt>
                <c:pt idx="59">
                  <c:v>14754</c:v>
                </c:pt>
                <c:pt idx="60">
                  <c:v>14998</c:v>
                </c:pt>
                <c:pt idx="61">
                  <c:v>15254</c:v>
                </c:pt>
                <c:pt idx="62">
                  <c:v>15515</c:v>
                </c:pt>
                <c:pt idx="63">
                  <c:v>15766</c:v>
                </c:pt>
                <c:pt idx="64">
                  <c:v>16001</c:v>
                </c:pt>
                <c:pt idx="65">
                  <c:v>16251</c:v>
                </c:pt>
                <c:pt idx="66">
                  <c:v>16503</c:v>
                </c:pt>
                <c:pt idx="67">
                  <c:v>16752</c:v>
                </c:pt>
                <c:pt idx="68">
                  <c:v>17023</c:v>
                </c:pt>
                <c:pt idx="69">
                  <c:v>17256</c:v>
                </c:pt>
                <c:pt idx="70">
                  <c:v>17498</c:v>
                </c:pt>
                <c:pt idx="71">
                  <c:v>17769</c:v>
                </c:pt>
                <c:pt idx="72">
                  <c:v>18011</c:v>
                </c:pt>
                <c:pt idx="73">
                  <c:v>18255</c:v>
                </c:pt>
                <c:pt idx="74">
                  <c:v>18505</c:v>
                </c:pt>
                <c:pt idx="75">
                  <c:v>18754</c:v>
                </c:pt>
                <c:pt idx="76">
                  <c:v>19008</c:v>
                </c:pt>
                <c:pt idx="77">
                  <c:v>19253</c:v>
                </c:pt>
                <c:pt idx="78">
                  <c:v>19501</c:v>
                </c:pt>
                <c:pt idx="79">
                  <c:v>19752</c:v>
                </c:pt>
                <c:pt idx="80">
                  <c:v>20018</c:v>
                </c:pt>
                <c:pt idx="81">
                  <c:v>20252</c:v>
                </c:pt>
                <c:pt idx="82">
                  <c:v>20505</c:v>
                </c:pt>
                <c:pt idx="83">
                  <c:v>20767</c:v>
                </c:pt>
                <c:pt idx="84">
                  <c:v>21007</c:v>
                </c:pt>
                <c:pt idx="85">
                  <c:v>21255</c:v>
                </c:pt>
                <c:pt idx="86">
                  <c:v>21504</c:v>
                </c:pt>
                <c:pt idx="87">
                  <c:v>21750</c:v>
                </c:pt>
                <c:pt idx="88">
                  <c:v>22000</c:v>
                </c:pt>
                <c:pt idx="89">
                  <c:v>22336</c:v>
                </c:pt>
                <c:pt idx="90">
                  <c:v>22505</c:v>
                </c:pt>
                <c:pt idx="91">
                  <c:v>22765</c:v>
                </c:pt>
                <c:pt idx="92">
                  <c:v>23018</c:v>
                </c:pt>
                <c:pt idx="93">
                  <c:v>23268</c:v>
                </c:pt>
                <c:pt idx="94">
                  <c:v>23502</c:v>
                </c:pt>
                <c:pt idx="95">
                  <c:v>23776</c:v>
                </c:pt>
                <c:pt idx="96">
                  <c:v>24006</c:v>
                </c:pt>
                <c:pt idx="97">
                  <c:v>24266</c:v>
                </c:pt>
                <c:pt idx="98">
                  <c:v>24586</c:v>
                </c:pt>
                <c:pt idx="99">
                  <c:v>24757</c:v>
                </c:pt>
                <c:pt idx="100">
                  <c:v>25025</c:v>
                </c:pt>
                <c:pt idx="101">
                  <c:v>25262</c:v>
                </c:pt>
                <c:pt idx="102">
                  <c:v>25510</c:v>
                </c:pt>
                <c:pt idx="103">
                  <c:v>25774</c:v>
                </c:pt>
                <c:pt idx="104">
                  <c:v>26005</c:v>
                </c:pt>
                <c:pt idx="105">
                  <c:v>26266</c:v>
                </c:pt>
                <c:pt idx="106">
                  <c:v>26514</c:v>
                </c:pt>
                <c:pt idx="107">
                  <c:v>26838</c:v>
                </c:pt>
                <c:pt idx="108">
                  <c:v>27010</c:v>
                </c:pt>
                <c:pt idx="109">
                  <c:v>27274</c:v>
                </c:pt>
                <c:pt idx="110">
                  <c:v>27516</c:v>
                </c:pt>
                <c:pt idx="111">
                  <c:v>27770</c:v>
                </c:pt>
                <c:pt idx="112">
                  <c:v>28017</c:v>
                </c:pt>
                <c:pt idx="113">
                  <c:v>28262</c:v>
                </c:pt>
                <c:pt idx="114">
                  <c:v>28517</c:v>
                </c:pt>
                <c:pt idx="115">
                  <c:v>28761</c:v>
                </c:pt>
                <c:pt idx="116">
                  <c:v>29038</c:v>
                </c:pt>
                <c:pt idx="117">
                  <c:v>29269</c:v>
                </c:pt>
                <c:pt idx="118">
                  <c:v>29513</c:v>
                </c:pt>
                <c:pt idx="119">
                  <c:v>29766</c:v>
                </c:pt>
                <c:pt idx="120">
                  <c:v>30020</c:v>
                </c:pt>
                <c:pt idx="121">
                  <c:v>30262</c:v>
                </c:pt>
                <c:pt idx="122">
                  <c:v>30513</c:v>
                </c:pt>
                <c:pt idx="123">
                  <c:v>30762</c:v>
                </c:pt>
                <c:pt idx="124">
                  <c:v>31016</c:v>
                </c:pt>
                <c:pt idx="125">
                  <c:v>31333</c:v>
                </c:pt>
                <c:pt idx="126">
                  <c:v>31505</c:v>
                </c:pt>
                <c:pt idx="127">
                  <c:v>31757</c:v>
                </c:pt>
                <c:pt idx="128">
                  <c:v>32018</c:v>
                </c:pt>
                <c:pt idx="129">
                  <c:v>32258</c:v>
                </c:pt>
                <c:pt idx="130">
                  <c:v>32508</c:v>
                </c:pt>
                <c:pt idx="131">
                  <c:v>32750</c:v>
                </c:pt>
                <c:pt idx="132">
                  <c:v>33018</c:v>
                </c:pt>
                <c:pt idx="133">
                  <c:v>33258</c:v>
                </c:pt>
                <c:pt idx="134">
                  <c:v>33581</c:v>
                </c:pt>
                <c:pt idx="135">
                  <c:v>33753</c:v>
                </c:pt>
                <c:pt idx="136">
                  <c:v>34018</c:v>
                </c:pt>
                <c:pt idx="137">
                  <c:v>34263</c:v>
                </c:pt>
                <c:pt idx="138">
                  <c:v>34507</c:v>
                </c:pt>
                <c:pt idx="139">
                  <c:v>34767</c:v>
                </c:pt>
                <c:pt idx="140">
                  <c:v>35011</c:v>
                </c:pt>
                <c:pt idx="141">
                  <c:v>35254</c:v>
                </c:pt>
                <c:pt idx="142">
                  <c:v>35505</c:v>
                </c:pt>
                <c:pt idx="143">
                  <c:v>35836</c:v>
                </c:pt>
                <c:pt idx="144">
                  <c:v>36006</c:v>
                </c:pt>
                <c:pt idx="145">
                  <c:v>36258</c:v>
                </c:pt>
                <c:pt idx="146">
                  <c:v>36509</c:v>
                </c:pt>
                <c:pt idx="147">
                  <c:v>36759</c:v>
                </c:pt>
                <c:pt idx="148">
                  <c:v>37009</c:v>
                </c:pt>
                <c:pt idx="149">
                  <c:v>37251</c:v>
                </c:pt>
                <c:pt idx="150">
                  <c:v>37509</c:v>
                </c:pt>
                <c:pt idx="151">
                  <c:v>37758</c:v>
                </c:pt>
                <c:pt idx="152">
                  <c:v>38079</c:v>
                </c:pt>
                <c:pt idx="153">
                  <c:v>38250</c:v>
                </c:pt>
                <c:pt idx="154">
                  <c:v>38533</c:v>
                </c:pt>
                <c:pt idx="155">
                  <c:v>38752</c:v>
                </c:pt>
                <c:pt idx="156">
                  <c:v>39004</c:v>
                </c:pt>
                <c:pt idx="157">
                  <c:v>39254</c:v>
                </c:pt>
                <c:pt idx="158">
                  <c:v>39513</c:v>
                </c:pt>
                <c:pt idx="159">
                  <c:v>39759</c:v>
                </c:pt>
                <c:pt idx="160">
                  <c:v>40026</c:v>
                </c:pt>
                <c:pt idx="161">
                  <c:v>40324</c:v>
                </c:pt>
                <c:pt idx="162">
                  <c:v>40506</c:v>
                </c:pt>
                <c:pt idx="163">
                  <c:v>40761</c:v>
                </c:pt>
                <c:pt idx="164">
                  <c:v>41007</c:v>
                </c:pt>
                <c:pt idx="165">
                  <c:v>41255</c:v>
                </c:pt>
                <c:pt idx="166">
                  <c:v>41509</c:v>
                </c:pt>
                <c:pt idx="167">
                  <c:v>41754</c:v>
                </c:pt>
                <c:pt idx="168">
                  <c:v>42012</c:v>
                </c:pt>
                <c:pt idx="169">
                  <c:v>42270</c:v>
                </c:pt>
                <c:pt idx="170">
                  <c:v>42579</c:v>
                </c:pt>
                <c:pt idx="171">
                  <c:v>42749</c:v>
                </c:pt>
                <c:pt idx="172">
                  <c:v>42995</c:v>
                </c:pt>
                <c:pt idx="173">
                  <c:v>43243</c:v>
                </c:pt>
                <c:pt idx="174">
                  <c:v>43493</c:v>
                </c:pt>
                <c:pt idx="175">
                  <c:v>43754</c:v>
                </c:pt>
                <c:pt idx="176">
                  <c:v>44007</c:v>
                </c:pt>
                <c:pt idx="177">
                  <c:v>44252</c:v>
                </c:pt>
                <c:pt idx="178">
                  <c:v>44508</c:v>
                </c:pt>
                <c:pt idx="179">
                  <c:v>44750</c:v>
                </c:pt>
                <c:pt idx="180">
                  <c:v>44998</c:v>
                </c:pt>
                <c:pt idx="181">
                  <c:v>45245</c:v>
                </c:pt>
                <c:pt idx="182">
                  <c:v>45499</c:v>
                </c:pt>
                <c:pt idx="183">
                  <c:v>45752</c:v>
                </c:pt>
                <c:pt idx="184">
                  <c:v>46000</c:v>
                </c:pt>
                <c:pt idx="185">
                  <c:v>46247</c:v>
                </c:pt>
                <c:pt idx="186">
                  <c:v>46496</c:v>
                </c:pt>
                <c:pt idx="187">
                  <c:v>46745</c:v>
                </c:pt>
                <c:pt idx="188">
                  <c:v>47003</c:v>
                </c:pt>
                <c:pt idx="189">
                  <c:v>47243</c:v>
                </c:pt>
                <c:pt idx="190">
                  <c:v>47502</c:v>
                </c:pt>
                <c:pt idx="191">
                  <c:v>47754</c:v>
                </c:pt>
                <c:pt idx="192">
                  <c:v>48002</c:v>
                </c:pt>
                <c:pt idx="193">
                  <c:v>48246</c:v>
                </c:pt>
                <c:pt idx="194">
                  <c:v>48504</c:v>
                </c:pt>
                <c:pt idx="195">
                  <c:v>48759</c:v>
                </c:pt>
                <c:pt idx="196">
                  <c:v>49004</c:v>
                </c:pt>
                <c:pt idx="197">
                  <c:v>49254</c:v>
                </c:pt>
                <c:pt idx="198">
                  <c:v>49504</c:v>
                </c:pt>
                <c:pt idx="199">
                  <c:v>49760</c:v>
                </c:pt>
                <c:pt idx="200">
                  <c:v>49994</c:v>
                </c:pt>
                <c:pt idx="201">
                  <c:v>50248</c:v>
                </c:pt>
                <c:pt idx="202">
                  <c:v>50492</c:v>
                </c:pt>
                <c:pt idx="203">
                  <c:v>50756</c:v>
                </c:pt>
                <c:pt idx="204">
                  <c:v>51003</c:v>
                </c:pt>
                <c:pt idx="205">
                  <c:v>51252</c:v>
                </c:pt>
                <c:pt idx="206">
                  <c:v>51504</c:v>
                </c:pt>
                <c:pt idx="207">
                  <c:v>51755</c:v>
                </c:pt>
                <c:pt idx="208">
                  <c:v>52003</c:v>
                </c:pt>
                <c:pt idx="209">
                  <c:v>52243</c:v>
                </c:pt>
                <c:pt idx="210">
                  <c:v>52504</c:v>
                </c:pt>
                <c:pt idx="211">
                  <c:v>52754</c:v>
                </c:pt>
                <c:pt idx="212">
                  <c:v>52995</c:v>
                </c:pt>
                <c:pt idx="213">
                  <c:v>53243</c:v>
                </c:pt>
                <c:pt idx="214">
                  <c:v>53501</c:v>
                </c:pt>
                <c:pt idx="215">
                  <c:v>53754</c:v>
                </c:pt>
                <c:pt idx="216">
                  <c:v>54001</c:v>
                </c:pt>
                <c:pt idx="217">
                  <c:v>54254</c:v>
                </c:pt>
                <c:pt idx="218">
                  <c:v>54508</c:v>
                </c:pt>
                <c:pt idx="219">
                  <c:v>54745</c:v>
                </c:pt>
                <c:pt idx="220">
                  <c:v>55004</c:v>
                </c:pt>
                <c:pt idx="221">
                  <c:v>55248</c:v>
                </c:pt>
                <c:pt idx="222">
                  <c:v>55501</c:v>
                </c:pt>
                <c:pt idx="223">
                  <c:v>55754</c:v>
                </c:pt>
                <c:pt idx="224">
                  <c:v>55999</c:v>
                </c:pt>
                <c:pt idx="225">
                  <c:v>56246</c:v>
                </c:pt>
                <c:pt idx="226">
                  <c:v>56498</c:v>
                </c:pt>
                <c:pt idx="227">
                  <c:v>56749</c:v>
                </c:pt>
                <c:pt idx="228">
                  <c:v>56997</c:v>
                </c:pt>
                <c:pt idx="229">
                  <c:v>57248</c:v>
                </c:pt>
                <c:pt idx="230">
                  <c:v>57497</c:v>
                </c:pt>
                <c:pt idx="231">
                  <c:v>57747</c:v>
                </c:pt>
                <c:pt idx="232">
                  <c:v>58003</c:v>
                </c:pt>
                <c:pt idx="233">
                  <c:v>58248</c:v>
                </c:pt>
                <c:pt idx="234">
                  <c:v>58495</c:v>
                </c:pt>
                <c:pt idx="235">
                  <c:v>58754</c:v>
                </c:pt>
                <c:pt idx="236">
                  <c:v>58993</c:v>
                </c:pt>
                <c:pt idx="237">
                  <c:v>59254</c:v>
                </c:pt>
                <c:pt idx="238">
                  <c:v>59503</c:v>
                </c:pt>
                <c:pt idx="239">
                  <c:v>59747</c:v>
                </c:pt>
                <c:pt idx="240">
                  <c:v>60003</c:v>
                </c:pt>
                <c:pt idx="241">
                  <c:v>60259</c:v>
                </c:pt>
                <c:pt idx="242">
                  <c:v>60514</c:v>
                </c:pt>
                <c:pt idx="243">
                  <c:v>60746</c:v>
                </c:pt>
                <c:pt idx="244">
                  <c:v>61003</c:v>
                </c:pt>
                <c:pt idx="245">
                  <c:v>61245</c:v>
                </c:pt>
                <c:pt idx="246">
                  <c:v>61498</c:v>
                </c:pt>
                <c:pt idx="247">
                  <c:v>61748</c:v>
                </c:pt>
                <c:pt idx="248">
                  <c:v>61993</c:v>
                </c:pt>
                <c:pt idx="249">
                  <c:v>62244</c:v>
                </c:pt>
                <c:pt idx="250">
                  <c:v>62497</c:v>
                </c:pt>
                <c:pt idx="251">
                  <c:v>62743</c:v>
                </c:pt>
                <c:pt idx="252">
                  <c:v>62996</c:v>
                </c:pt>
                <c:pt idx="253">
                  <c:v>63251</c:v>
                </c:pt>
                <c:pt idx="254">
                  <c:v>63502</c:v>
                </c:pt>
                <c:pt idx="255">
                  <c:v>63754</c:v>
                </c:pt>
                <c:pt idx="256">
                  <c:v>63998</c:v>
                </c:pt>
                <c:pt idx="257">
                  <c:v>64247</c:v>
                </c:pt>
                <c:pt idx="258">
                  <c:v>64508</c:v>
                </c:pt>
                <c:pt idx="259">
                  <c:v>64752</c:v>
                </c:pt>
                <c:pt idx="260">
                  <c:v>65003</c:v>
                </c:pt>
                <c:pt idx="261">
                  <c:v>65269</c:v>
                </c:pt>
                <c:pt idx="262">
                  <c:v>65518</c:v>
                </c:pt>
                <c:pt idx="263">
                  <c:v>65759</c:v>
                </c:pt>
                <c:pt idx="264">
                  <c:v>66007</c:v>
                </c:pt>
                <c:pt idx="265">
                  <c:v>66263</c:v>
                </c:pt>
                <c:pt idx="266">
                  <c:v>66587</c:v>
                </c:pt>
                <c:pt idx="267">
                  <c:v>66757</c:v>
                </c:pt>
                <c:pt idx="268">
                  <c:v>67007</c:v>
                </c:pt>
                <c:pt idx="269">
                  <c:v>67254</c:v>
                </c:pt>
                <c:pt idx="270">
                  <c:v>67503</c:v>
                </c:pt>
                <c:pt idx="271">
                  <c:v>67754</c:v>
                </c:pt>
                <c:pt idx="272">
                  <c:v>68006</c:v>
                </c:pt>
                <c:pt idx="273">
                  <c:v>68259</c:v>
                </c:pt>
                <c:pt idx="274">
                  <c:v>68508</c:v>
                </c:pt>
                <c:pt idx="275">
                  <c:v>68771</c:v>
                </c:pt>
                <c:pt idx="276">
                  <c:v>69003</c:v>
                </c:pt>
                <c:pt idx="277">
                  <c:v>69255</c:v>
                </c:pt>
                <c:pt idx="278">
                  <c:v>69503</c:v>
                </c:pt>
                <c:pt idx="279">
                  <c:v>69769</c:v>
                </c:pt>
                <c:pt idx="280">
                  <c:v>70007</c:v>
                </c:pt>
                <c:pt idx="281">
                  <c:v>70259</c:v>
                </c:pt>
                <c:pt idx="282">
                  <c:v>70502</c:v>
                </c:pt>
                <c:pt idx="283">
                  <c:v>70756</c:v>
                </c:pt>
                <c:pt idx="284">
                  <c:v>71009</c:v>
                </c:pt>
                <c:pt idx="285">
                  <c:v>71255</c:v>
                </c:pt>
                <c:pt idx="286">
                  <c:v>71503</c:v>
                </c:pt>
                <c:pt idx="287">
                  <c:v>71760</c:v>
                </c:pt>
                <c:pt idx="288">
                  <c:v>72011</c:v>
                </c:pt>
                <c:pt idx="289">
                  <c:v>72263</c:v>
                </c:pt>
                <c:pt idx="290">
                  <c:v>72501</c:v>
                </c:pt>
                <c:pt idx="291">
                  <c:v>72767</c:v>
                </c:pt>
                <c:pt idx="292">
                  <c:v>73007</c:v>
                </c:pt>
                <c:pt idx="293">
                  <c:v>73337</c:v>
                </c:pt>
                <c:pt idx="294">
                  <c:v>73505</c:v>
                </c:pt>
                <c:pt idx="295">
                  <c:v>73764</c:v>
                </c:pt>
                <c:pt idx="296">
                  <c:v>74024</c:v>
                </c:pt>
                <c:pt idx="297">
                  <c:v>74259</c:v>
                </c:pt>
                <c:pt idx="298">
                  <c:v>74517</c:v>
                </c:pt>
                <c:pt idx="299">
                  <c:v>74765</c:v>
                </c:pt>
                <c:pt idx="300">
                  <c:v>75014</c:v>
                </c:pt>
                <c:pt idx="301">
                  <c:v>75268</c:v>
                </c:pt>
                <c:pt idx="302">
                  <c:v>75583</c:v>
                </c:pt>
                <c:pt idx="303">
                  <c:v>75756</c:v>
                </c:pt>
                <c:pt idx="304">
                  <c:v>76003</c:v>
                </c:pt>
                <c:pt idx="305">
                  <c:v>76255</c:v>
                </c:pt>
                <c:pt idx="306">
                  <c:v>76512</c:v>
                </c:pt>
                <c:pt idx="307">
                  <c:v>76761</c:v>
                </c:pt>
                <c:pt idx="308">
                  <c:v>77003</c:v>
                </c:pt>
                <c:pt idx="309">
                  <c:v>77258</c:v>
                </c:pt>
                <c:pt idx="310">
                  <c:v>77522</c:v>
                </c:pt>
                <c:pt idx="311">
                  <c:v>77837</c:v>
                </c:pt>
                <c:pt idx="312">
                  <c:v>78004</c:v>
                </c:pt>
                <c:pt idx="313">
                  <c:v>78263</c:v>
                </c:pt>
                <c:pt idx="314">
                  <c:v>78509</c:v>
                </c:pt>
                <c:pt idx="315">
                  <c:v>78763</c:v>
                </c:pt>
                <c:pt idx="316">
                  <c:v>79004</c:v>
                </c:pt>
                <c:pt idx="317">
                  <c:v>79259</c:v>
                </c:pt>
                <c:pt idx="318">
                  <c:v>79514</c:v>
                </c:pt>
                <c:pt idx="319">
                  <c:v>79771</c:v>
                </c:pt>
                <c:pt idx="320">
                  <c:v>80079</c:v>
                </c:pt>
                <c:pt idx="321">
                  <c:v>80255</c:v>
                </c:pt>
                <c:pt idx="322">
                  <c:v>80518</c:v>
                </c:pt>
                <c:pt idx="323">
                  <c:v>80770</c:v>
                </c:pt>
                <c:pt idx="324">
                  <c:v>81003</c:v>
                </c:pt>
                <c:pt idx="325">
                  <c:v>81261</c:v>
                </c:pt>
                <c:pt idx="326">
                  <c:v>81505</c:v>
                </c:pt>
                <c:pt idx="327">
                  <c:v>81763</c:v>
                </c:pt>
                <c:pt idx="328">
                  <c:v>82009</c:v>
                </c:pt>
                <c:pt idx="329">
                  <c:v>82345</c:v>
                </c:pt>
                <c:pt idx="330">
                  <c:v>82502</c:v>
                </c:pt>
                <c:pt idx="331">
                  <c:v>82771</c:v>
                </c:pt>
                <c:pt idx="332">
                  <c:v>83012</c:v>
                </c:pt>
                <c:pt idx="333">
                  <c:v>83271</c:v>
                </c:pt>
                <c:pt idx="334">
                  <c:v>83517</c:v>
                </c:pt>
                <c:pt idx="335">
                  <c:v>83772</c:v>
                </c:pt>
                <c:pt idx="336">
                  <c:v>84015</c:v>
                </c:pt>
                <c:pt idx="337">
                  <c:v>84262</c:v>
                </c:pt>
                <c:pt idx="338">
                  <c:v>84517</c:v>
                </c:pt>
                <c:pt idx="339">
                  <c:v>84757</c:v>
                </c:pt>
                <c:pt idx="340">
                  <c:v>85011</c:v>
                </c:pt>
                <c:pt idx="341">
                  <c:v>85257</c:v>
                </c:pt>
                <c:pt idx="342">
                  <c:v>85504</c:v>
                </c:pt>
                <c:pt idx="343">
                  <c:v>85757</c:v>
                </c:pt>
                <c:pt idx="344">
                  <c:v>86002</c:v>
                </c:pt>
                <c:pt idx="345">
                  <c:v>86255</c:v>
                </c:pt>
                <c:pt idx="346">
                  <c:v>86495</c:v>
                </c:pt>
                <c:pt idx="347">
                  <c:v>86768</c:v>
                </c:pt>
                <c:pt idx="348">
                  <c:v>87005</c:v>
                </c:pt>
                <c:pt idx="349">
                  <c:v>87256</c:v>
                </c:pt>
                <c:pt idx="350">
                  <c:v>87507</c:v>
                </c:pt>
                <c:pt idx="351">
                  <c:v>87753</c:v>
                </c:pt>
                <c:pt idx="352">
                  <c:v>88016</c:v>
                </c:pt>
                <c:pt idx="353">
                  <c:v>88255</c:v>
                </c:pt>
                <c:pt idx="354">
                  <c:v>88502</c:v>
                </c:pt>
                <c:pt idx="355">
                  <c:v>88752</c:v>
                </c:pt>
                <c:pt idx="356">
                  <c:v>89017</c:v>
                </c:pt>
                <c:pt idx="357">
                  <c:v>89257</c:v>
                </c:pt>
                <c:pt idx="358">
                  <c:v>89504</c:v>
                </c:pt>
                <c:pt idx="359">
                  <c:v>89757</c:v>
                </c:pt>
                <c:pt idx="360">
                  <c:v>90008</c:v>
                </c:pt>
                <c:pt idx="361">
                  <c:v>90257</c:v>
                </c:pt>
                <c:pt idx="362">
                  <c:v>90510</c:v>
                </c:pt>
                <c:pt idx="363">
                  <c:v>90757</c:v>
                </c:pt>
                <c:pt idx="364">
                  <c:v>91001</c:v>
                </c:pt>
                <c:pt idx="365">
                  <c:v>91278</c:v>
                </c:pt>
                <c:pt idx="366">
                  <c:v>91504</c:v>
                </c:pt>
                <c:pt idx="367">
                  <c:v>91759</c:v>
                </c:pt>
                <c:pt idx="368">
                  <c:v>92005</c:v>
                </c:pt>
                <c:pt idx="369">
                  <c:v>92261</c:v>
                </c:pt>
                <c:pt idx="370">
                  <c:v>92505</c:v>
                </c:pt>
                <c:pt idx="371">
                  <c:v>92756</c:v>
                </c:pt>
                <c:pt idx="372">
                  <c:v>92995</c:v>
                </c:pt>
                <c:pt idx="373">
                  <c:v>93255</c:v>
                </c:pt>
                <c:pt idx="374">
                  <c:v>93518</c:v>
                </c:pt>
                <c:pt idx="375">
                  <c:v>93766</c:v>
                </c:pt>
                <c:pt idx="376">
                  <c:v>94000</c:v>
                </c:pt>
                <c:pt idx="377">
                  <c:v>94249</c:v>
                </c:pt>
                <c:pt idx="378">
                  <c:v>94502</c:v>
                </c:pt>
                <c:pt idx="379">
                  <c:v>94748</c:v>
                </c:pt>
                <c:pt idx="380">
                  <c:v>95000</c:v>
                </c:pt>
                <c:pt idx="381">
                  <c:v>95250</c:v>
                </c:pt>
                <c:pt idx="382">
                  <c:v>95505</c:v>
                </c:pt>
                <c:pt idx="383">
                  <c:v>95766</c:v>
                </c:pt>
                <c:pt idx="384">
                  <c:v>96000</c:v>
                </c:pt>
                <c:pt idx="385">
                  <c:v>96249</c:v>
                </c:pt>
                <c:pt idx="386">
                  <c:v>96504</c:v>
                </c:pt>
                <c:pt idx="387">
                  <c:v>96755</c:v>
                </c:pt>
                <c:pt idx="388">
                  <c:v>97008</c:v>
                </c:pt>
                <c:pt idx="389">
                  <c:v>97254</c:v>
                </c:pt>
                <c:pt idx="390">
                  <c:v>97501</c:v>
                </c:pt>
                <c:pt idx="391">
                  <c:v>97755</c:v>
                </c:pt>
                <c:pt idx="392">
                  <c:v>98027</c:v>
                </c:pt>
                <c:pt idx="393">
                  <c:v>98257</c:v>
                </c:pt>
                <c:pt idx="394">
                  <c:v>98513</c:v>
                </c:pt>
                <c:pt idx="395">
                  <c:v>98765</c:v>
                </c:pt>
                <c:pt idx="396">
                  <c:v>98999</c:v>
                </c:pt>
                <c:pt idx="397">
                  <c:v>99255</c:v>
                </c:pt>
                <c:pt idx="398">
                  <c:v>99515</c:v>
                </c:pt>
                <c:pt idx="399">
                  <c:v>99774</c:v>
                </c:pt>
                <c:pt idx="400">
                  <c:v>100010</c:v>
                </c:pt>
                <c:pt idx="401">
                  <c:v>100334</c:v>
                </c:pt>
                <c:pt idx="402">
                  <c:v>100511</c:v>
                </c:pt>
                <c:pt idx="403">
                  <c:v>100764</c:v>
                </c:pt>
                <c:pt idx="404">
                  <c:v>101004</c:v>
                </c:pt>
                <c:pt idx="405">
                  <c:v>101256</c:v>
                </c:pt>
                <c:pt idx="406">
                  <c:v>101502</c:v>
                </c:pt>
                <c:pt idx="407">
                  <c:v>101752</c:v>
                </c:pt>
                <c:pt idx="408">
                  <c:v>102003</c:v>
                </c:pt>
                <c:pt idx="409">
                  <c:v>102258</c:v>
                </c:pt>
                <c:pt idx="410">
                  <c:v>102584</c:v>
                </c:pt>
                <c:pt idx="411">
                  <c:v>102752</c:v>
                </c:pt>
                <c:pt idx="412">
                  <c:v>103012</c:v>
                </c:pt>
                <c:pt idx="413">
                  <c:v>103268</c:v>
                </c:pt>
                <c:pt idx="414">
                  <c:v>103521</c:v>
                </c:pt>
                <c:pt idx="415">
                  <c:v>103766</c:v>
                </c:pt>
                <c:pt idx="416">
                  <c:v>104003</c:v>
                </c:pt>
                <c:pt idx="417">
                  <c:v>104266</c:v>
                </c:pt>
                <c:pt idx="418">
                  <c:v>104518</c:v>
                </c:pt>
                <c:pt idx="419">
                  <c:v>104832</c:v>
                </c:pt>
                <c:pt idx="420">
                  <c:v>105002</c:v>
                </c:pt>
                <c:pt idx="421">
                  <c:v>105265</c:v>
                </c:pt>
                <c:pt idx="422">
                  <c:v>105511</c:v>
                </c:pt>
                <c:pt idx="423">
                  <c:v>105768</c:v>
                </c:pt>
                <c:pt idx="424">
                  <c:v>106005</c:v>
                </c:pt>
                <c:pt idx="425">
                  <c:v>106264</c:v>
                </c:pt>
                <c:pt idx="426">
                  <c:v>106501</c:v>
                </c:pt>
                <c:pt idx="427">
                  <c:v>106751</c:v>
                </c:pt>
                <c:pt idx="428">
                  <c:v>107082</c:v>
                </c:pt>
                <c:pt idx="429">
                  <c:v>107250</c:v>
                </c:pt>
                <c:pt idx="430">
                  <c:v>107503</c:v>
                </c:pt>
                <c:pt idx="431">
                  <c:v>107771</c:v>
                </c:pt>
                <c:pt idx="432">
                  <c:v>108006</c:v>
                </c:pt>
                <c:pt idx="433">
                  <c:v>108260</c:v>
                </c:pt>
                <c:pt idx="434">
                  <c:v>108512</c:v>
                </c:pt>
                <c:pt idx="435">
                  <c:v>108765</c:v>
                </c:pt>
                <c:pt idx="436">
                  <c:v>109017</c:v>
                </c:pt>
                <c:pt idx="437">
                  <c:v>109333</c:v>
                </c:pt>
                <c:pt idx="438">
                  <c:v>109503</c:v>
                </c:pt>
                <c:pt idx="439">
                  <c:v>109767</c:v>
                </c:pt>
                <c:pt idx="440">
                  <c:v>110022</c:v>
                </c:pt>
                <c:pt idx="441">
                  <c:v>110259</c:v>
                </c:pt>
                <c:pt idx="442">
                  <c:v>110521</c:v>
                </c:pt>
                <c:pt idx="443">
                  <c:v>110766</c:v>
                </c:pt>
                <c:pt idx="444">
                  <c:v>111018</c:v>
                </c:pt>
                <c:pt idx="445">
                  <c:v>111260</c:v>
                </c:pt>
                <c:pt idx="446">
                  <c:v>111582</c:v>
                </c:pt>
                <c:pt idx="447">
                  <c:v>111759</c:v>
                </c:pt>
                <c:pt idx="448">
                  <c:v>112010</c:v>
                </c:pt>
                <c:pt idx="449">
                  <c:v>112267</c:v>
                </c:pt>
                <c:pt idx="450">
                  <c:v>112517</c:v>
                </c:pt>
                <c:pt idx="451">
                  <c:v>112764</c:v>
                </c:pt>
                <c:pt idx="452">
                  <c:v>113012</c:v>
                </c:pt>
                <c:pt idx="453">
                  <c:v>113266</c:v>
                </c:pt>
                <c:pt idx="454">
                  <c:v>113513</c:v>
                </c:pt>
                <c:pt idx="455">
                  <c:v>113832</c:v>
                </c:pt>
                <c:pt idx="456">
                  <c:v>114011</c:v>
                </c:pt>
                <c:pt idx="457">
                  <c:v>114261</c:v>
                </c:pt>
                <c:pt idx="458">
                  <c:v>114525</c:v>
                </c:pt>
                <c:pt idx="459">
                  <c:v>114760</c:v>
                </c:pt>
                <c:pt idx="460">
                  <c:v>115010</c:v>
                </c:pt>
                <c:pt idx="461">
                  <c:v>115261</c:v>
                </c:pt>
                <c:pt idx="462">
                  <c:v>115506</c:v>
                </c:pt>
                <c:pt idx="463">
                  <c:v>115755</c:v>
                </c:pt>
                <c:pt idx="464">
                  <c:v>116076</c:v>
                </c:pt>
                <c:pt idx="465">
                  <c:v>116252</c:v>
                </c:pt>
                <c:pt idx="466">
                  <c:v>116512</c:v>
                </c:pt>
                <c:pt idx="467">
                  <c:v>116754</c:v>
                </c:pt>
                <c:pt idx="468">
                  <c:v>117005</c:v>
                </c:pt>
                <c:pt idx="469">
                  <c:v>117249</c:v>
                </c:pt>
                <c:pt idx="470">
                  <c:v>117505</c:v>
                </c:pt>
                <c:pt idx="471">
                  <c:v>117757</c:v>
                </c:pt>
                <c:pt idx="472">
                  <c:v>117999</c:v>
                </c:pt>
                <c:pt idx="473">
                  <c:v>118332</c:v>
                </c:pt>
                <c:pt idx="474">
                  <c:v>118502</c:v>
                </c:pt>
                <c:pt idx="475">
                  <c:v>118742</c:v>
                </c:pt>
                <c:pt idx="476">
                  <c:v>118990</c:v>
                </c:pt>
                <c:pt idx="477">
                  <c:v>119248</c:v>
                </c:pt>
                <c:pt idx="478">
                  <c:v>119500</c:v>
                </c:pt>
                <c:pt idx="479">
                  <c:v>119752</c:v>
                </c:pt>
                <c:pt idx="480">
                  <c:v>120007</c:v>
                </c:pt>
                <c:pt idx="481">
                  <c:v>120243</c:v>
                </c:pt>
                <c:pt idx="482">
                  <c:v>120492</c:v>
                </c:pt>
                <c:pt idx="483">
                  <c:v>120745</c:v>
                </c:pt>
                <c:pt idx="484">
                  <c:v>121010</c:v>
                </c:pt>
                <c:pt idx="485">
                  <c:v>121247</c:v>
                </c:pt>
                <c:pt idx="486">
                  <c:v>121498</c:v>
                </c:pt>
                <c:pt idx="487">
                  <c:v>121743</c:v>
                </c:pt>
                <c:pt idx="488">
                  <c:v>121996</c:v>
                </c:pt>
                <c:pt idx="489">
                  <c:v>122247</c:v>
                </c:pt>
                <c:pt idx="490">
                  <c:v>122499</c:v>
                </c:pt>
                <c:pt idx="491">
                  <c:v>122748</c:v>
                </c:pt>
                <c:pt idx="492">
                  <c:v>123004</c:v>
                </c:pt>
                <c:pt idx="493">
                  <c:v>123246</c:v>
                </c:pt>
                <c:pt idx="494">
                  <c:v>123502</c:v>
                </c:pt>
                <c:pt idx="495">
                  <c:v>123753</c:v>
                </c:pt>
                <c:pt idx="496">
                  <c:v>124014</c:v>
                </c:pt>
                <c:pt idx="497">
                  <c:v>124250</c:v>
                </c:pt>
                <c:pt idx="498">
                  <c:v>124502</c:v>
                </c:pt>
                <c:pt idx="499">
                  <c:v>124749</c:v>
                </c:pt>
                <c:pt idx="500">
                  <c:v>124994</c:v>
                </c:pt>
                <c:pt idx="501">
                  <c:v>125244</c:v>
                </c:pt>
                <c:pt idx="502">
                  <c:v>125494</c:v>
                </c:pt>
                <c:pt idx="503">
                  <c:v>125751</c:v>
                </c:pt>
                <c:pt idx="504">
                  <c:v>126002</c:v>
                </c:pt>
                <c:pt idx="505">
                  <c:v>126251</c:v>
                </c:pt>
                <c:pt idx="506">
                  <c:v>126494</c:v>
                </c:pt>
                <c:pt idx="507">
                  <c:v>126744</c:v>
                </c:pt>
                <c:pt idx="508">
                  <c:v>126995</c:v>
                </c:pt>
                <c:pt idx="509">
                  <c:v>127242</c:v>
                </c:pt>
                <c:pt idx="510">
                  <c:v>127493</c:v>
                </c:pt>
                <c:pt idx="511">
                  <c:v>127752</c:v>
                </c:pt>
                <c:pt idx="512">
                  <c:v>128002</c:v>
                </c:pt>
                <c:pt idx="513">
                  <c:v>128252</c:v>
                </c:pt>
                <c:pt idx="514">
                  <c:v>128504</c:v>
                </c:pt>
                <c:pt idx="515">
                  <c:v>128748</c:v>
                </c:pt>
                <c:pt idx="516">
                  <c:v>129003</c:v>
                </c:pt>
                <c:pt idx="517">
                  <c:v>129252</c:v>
                </c:pt>
                <c:pt idx="518">
                  <c:v>129503</c:v>
                </c:pt>
                <c:pt idx="519">
                  <c:v>129745</c:v>
                </c:pt>
                <c:pt idx="520">
                  <c:v>130000</c:v>
                </c:pt>
                <c:pt idx="521">
                  <c:v>130253</c:v>
                </c:pt>
                <c:pt idx="522">
                  <c:v>130507</c:v>
                </c:pt>
                <c:pt idx="523">
                  <c:v>130754</c:v>
                </c:pt>
                <c:pt idx="524">
                  <c:v>130996</c:v>
                </c:pt>
                <c:pt idx="525">
                  <c:v>131249</c:v>
                </c:pt>
                <c:pt idx="526">
                  <c:v>131508</c:v>
                </c:pt>
                <c:pt idx="527">
                  <c:v>131748</c:v>
                </c:pt>
                <c:pt idx="528">
                  <c:v>131999</c:v>
                </c:pt>
                <c:pt idx="529">
                  <c:v>132249</c:v>
                </c:pt>
                <c:pt idx="530">
                  <c:v>132509</c:v>
                </c:pt>
                <c:pt idx="531">
                  <c:v>132762</c:v>
                </c:pt>
                <c:pt idx="532">
                  <c:v>133001</c:v>
                </c:pt>
                <c:pt idx="533">
                  <c:v>133247</c:v>
                </c:pt>
                <c:pt idx="534">
                  <c:v>133502</c:v>
                </c:pt>
                <c:pt idx="535">
                  <c:v>133745</c:v>
                </c:pt>
                <c:pt idx="536">
                  <c:v>133993</c:v>
                </c:pt>
                <c:pt idx="537">
                  <c:v>134246</c:v>
                </c:pt>
                <c:pt idx="538">
                  <c:v>134495</c:v>
                </c:pt>
                <c:pt idx="539">
                  <c:v>134747</c:v>
                </c:pt>
                <c:pt idx="540">
                  <c:v>135006</c:v>
                </c:pt>
                <c:pt idx="541">
                  <c:v>135248</c:v>
                </c:pt>
                <c:pt idx="542">
                  <c:v>135510</c:v>
                </c:pt>
                <c:pt idx="543">
                  <c:v>135745</c:v>
                </c:pt>
                <c:pt idx="544">
                  <c:v>135997</c:v>
                </c:pt>
                <c:pt idx="545">
                  <c:v>136250</c:v>
                </c:pt>
                <c:pt idx="546">
                  <c:v>136496</c:v>
                </c:pt>
                <c:pt idx="547">
                  <c:v>136748</c:v>
                </c:pt>
                <c:pt idx="548">
                  <c:v>136996</c:v>
                </c:pt>
                <c:pt idx="549">
                  <c:v>137246</c:v>
                </c:pt>
                <c:pt idx="550">
                  <c:v>137511</c:v>
                </c:pt>
                <c:pt idx="551">
                  <c:v>137742</c:v>
                </c:pt>
                <c:pt idx="552">
                  <c:v>137996</c:v>
                </c:pt>
                <c:pt idx="553">
                  <c:v>138252</c:v>
                </c:pt>
                <c:pt idx="554">
                  <c:v>138504</c:v>
                </c:pt>
                <c:pt idx="555">
                  <c:v>138756</c:v>
                </c:pt>
                <c:pt idx="556">
                  <c:v>138993</c:v>
                </c:pt>
                <c:pt idx="557">
                  <c:v>139248</c:v>
                </c:pt>
                <c:pt idx="558">
                  <c:v>139493</c:v>
                </c:pt>
                <c:pt idx="559">
                  <c:v>139744</c:v>
                </c:pt>
                <c:pt idx="560">
                  <c:v>139995</c:v>
                </c:pt>
                <c:pt idx="561">
                  <c:v>140248</c:v>
                </c:pt>
                <c:pt idx="562">
                  <c:v>140507</c:v>
                </c:pt>
                <c:pt idx="563">
                  <c:v>140750</c:v>
                </c:pt>
                <c:pt idx="564">
                  <c:v>141005</c:v>
                </c:pt>
                <c:pt idx="565">
                  <c:v>141258</c:v>
                </c:pt>
                <c:pt idx="566">
                  <c:v>141507</c:v>
                </c:pt>
                <c:pt idx="567">
                  <c:v>141762</c:v>
                </c:pt>
                <c:pt idx="568">
                  <c:v>142011</c:v>
                </c:pt>
                <c:pt idx="569">
                  <c:v>142337</c:v>
                </c:pt>
                <c:pt idx="570">
                  <c:v>142506</c:v>
                </c:pt>
                <c:pt idx="571">
                  <c:v>142776</c:v>
                </c:pt>
                <c:pt idx="572">
                  <c:v>143010</c:v>
                </c:pt>
                <c:pt idx="573">
                  <c:v>143256</c:v>
                </c:pt>
                <c:pt idx="574">
                  <c:v>143504</c:v>
                </c:pt>
                <c:pt idx="575">
                  <c:v>143757</c:v>
                </c:pt>
                <c:pt idx="576">
                  <c:v>144017</c:v>
                </c:pt>
                <c:pt idx="577">
                  <c:v>144258</c:v>
                </c:pt>
                <c:pt idx="578">
                  <c:v>144584</c:v>
                </c:pt>
                <c:pt idx="579">
                  <c:v>144755</c:v>
                </c:pt>
                <c:pt idx="580">
                  <c:v>145009</c:v>
                </c:pt>
                <c:pt idx="581">
                  <c:v>145255</c:v>
                </c:pt>
                <c:pt idx="582">
                  <c:v>145510</c:v>
                </c:pt>
                <c:pt idx="583">
                  <c:v>145753</c:v>
                </c:pt>
                <c:pt idx="584">
                  <c:v>146005</c:v>
                </c:pt>
                <c:pt idx="585">
                  <c:v>146264</c:v>
                </c:pt>
                <c:pt idx="586">
                  <c:v>146511</c:v>
                </c:pt>
                <c:pt idx="587">
                  <c:v>146833</c:v>
                </c:pt>
                <c:pt idx="588">
                  <c:v>147004</c:v>
                </c:pt>
                <c:pt idx="589">
                  <c:v>147260</c:v>
                </c:pt>
                <c:pt idx="590">
                  <c:v>147504</c:v>
                </c:pt>
                <c:pt idx="591">
                  <c:v>147759</c:v>
                </c:pt>
                <c:pt idx="592">
                  <c:v>148008</c:v>
                </c:pt>
                <c:pt idx="593">
                  <c:v>148256</c:v>
                </c:pt>
                <c:pt idx="594">
                  <c:v>148509</c:v>
                </c:pt>
                <c:pt idx="595">
                  <c:v>148757</c:v>
                </c:pt>
                <c:pt idx="596">
                  <c:v>149082</c:v>
                </c:pt>
                <c:pt idx="597">
                  <c:v>149252</c:v>
                </c:pt>
                <c:pt idx="598">
                  <c:v>149515</c:v>
                </c:pt>
                <c:pt idx="599">
                  <c:v>149762</c:v>
                </c:pt>
                <c:pt idx="600">
                  <c:v>150003</c:v>
                </c:pt>
                <c:pt idx="601">
                  <c:v>150263</c:v>
                </c:pt>
                <c:pt idx="602">
                  <c:v>150517</c:v>
                </c:pt>
                <c:pt idx="603">
                  <c:v>150759</c:v>
                </c:pt>
                <c:pt idx="604">
                  <c:v>151021</c:v>
                </c:pt>
                <c:pt idx="605">
                  <c:v>151341</c:v>
                </c:pt>
                <c:pt idx="606">
                  <c:v>151506</c:v>
                </c:pt>
                <c:pt idx="607">
                  <c:v>151762</c:v>
                </c:pt>
                <c:pt idx="608">
                  <c:v>152006</c:v>
                </c:pt>
                <c:pt idx="609">
                  <c:v>152258</c:v>
                </c:pt>
                <c:pt idx="610">
                  <c:v>152514</c:v>
                </c:pt>
                <c:pt idx="611">
                  <c:v>152776</c:v>
                </c:pt>
                <c:pt idx="612">
                  <c:v>153010</c:v>
                </c:pt>
                <c:pt idx="613">
                  <c:v>153265</c:v>
                </c:pt>
                <c:pt idx="614">
                  <c:v>153602</c:v>
                </c:pt>
                <c:pt idx="615">
                  <c:v>153756</c:v>
                </c:pt>
                <c:pt idx="616">
                  <c:v>154022</c:v>
                </c:pt>
                <c:pt idx="617">
                  <c:v>154275</c:v>
                </c:pt>
                <c:pt idx="618">
                  <c:v>154506</c:v>
                </c:pt>
                <c:pt idx="619">
                  <c:v>154754</c:v>
                </c:pt>
                <c:pt idx="620">
                  <c:v>155007</c:v>
                </c:pt>
                <c:pt idx="621">
                  <c:v>155257</c:v>
                </c:pt>
                <c:pt idx="622">
                  <c:v>155513</c:v>
                </c:pt>
                <c:pt idx="623">
                  <c:v>155840</c:v>
                </c:pt>
                <c:pt idx="624">
                  <c:v>156005</c:v>
                </c:pt>
                <c:pt idx="625">
                  <c:v>156266</c:v>
                </c:pt>
                <c:pt idx="626">
                  <c:v>156509</c:v>
                </c:pt>
                <c:pt idx="627">
                  <c:v>156756</c:v>
                </c:pt>
                <c:pt idx="628">
                  <c:v>156997</c:v>
                </c:pt>
                <c:pt idx="629">
                  <c:v>157250</c:v>
                </c:pt>
                <c:pt idx="630">
                  <c:v>157509</c:v>
                </c:pt>
                <c:pt idx="631">
                  <c:v>157750</c:v>
                </c:pt>
                <c:pt idx="632">
                  <c:v>158084</c:v>
                </c:pt>
                <c:pt idx="633">
                  <c:v>158259</c:v>
                </c:pt>
                <c:pt idx="634">
                  <c:v>158517</c:v>
                </c:pt>
                <c:pt idx="635">
                  <c:v>158754</c:v>
                </c:pt>
                <c:pt idx="636">
                  <c:v>159018</c:v>
                </c:pt>
                <c:pt idx="637">
                  <c:v>159268</c:v>
                </c:pt>
                <c:pt idx="638">
                  <c:v>159515</c:v>
                </c:pt>
                <c:pt idx="639">
                  <c:v>159753</c:v>
                </c:pt>
                <c:pt idx="640">
                  <c:v>160003</c:v>
                </c:pt>
                <c:pt idx="641">
                  <c:v>160369</c:v>
                </c:pt>
                <c:pt idx="642">
                  <c:v>160502</c:v>
                </c:pt>
                <c:pt idx="643">
                  <c:v>160755</c:v>
                </c:pt>
                <c:pt idx="644">
                  <c:v>161006</c:v>
                </c:pt>
                <c:pt idx="645">
                  <c:v>161257</c:v>
                </c:pt>
                <c:pt idx="646">
                  <c:v>161505</c:v>
                </c:pt>
                <c:pt idx="647">
                  <c:v>161756</c:v>
                </c:pt>
                <c:pt idx="648">
                  <c:v>162008</c:v>
                </c:pt>
                <c:pt idx="649">
                  <c:v>162255</c:v>
                </c:pt>
                <c:pt idx="650">
                  <c:v>162517</c:v>
                </c:pt>
                <c:pt idx="651">
                  <c:v>162752</c:v>
                </c:pt>
                <c:pt idx="652">
                  <c:v>163006</c:v>
                </c:pt>
                <c:pt idx="653">
                  <c:v>163250</c:v>
                </c:pt>
                <c:pt idx="654">
                  <c:v>163498</c:v>
                </c:pt>
                <c:pt idx="655">
                  <c:v>163754</c:v>
                </c:pt>
                <c:pt idx="656">
                  <c:v>164001</c:v>
                </c:pt>
                <c:pt idx="657">
                  <c:v>164254</c:v>
                </c:pt>
                <c:pt idx="658">
                  <c:v>164502</c:v>
                </c:pt>
                <c:pt idx="659">
                  <c:v>164769</c:v>
                </c:pt>
                <c:pt idx="660">
                  <c:v>165004</c:v>
                </c:pt>
                <c:pt idx="661">
                  <c:v>165254</c:v>
                </c:pt>
                <c:pt idx="662">
                  <c:v>165514</c:v>
                </c:pt>
                <c:pt idx="663">
                  <c:v>165755</c:v>
                </c:pt>
                <c:pt idx="664">
                  <c:v>166002</c:v>
                </c:pt>
                <c:pt idx="665">
                  <c:v>166251</c:v>
                </c:pt>
                <c:pt idx="666">
                  <c:v>166504</c:v>
                </c:pt>
                <c:pt idx="667">
                  <c:v>166755</c:v>
                </c:pt>
                <c:pt idx="668">
                  <c:v>167018</c:v>
                </c:pt>
                <c:pt idx="669">
                  <c:v>167255</c:v>
                </c:pt>
                <c:pt idx="670">
                  <c:v>167508</c:v>
                </c:pt>
                <c:pt idx="671">
                  <c:v>167759</c:v>
                </c:pt>
                <c:pt idx="672">
                  <c:v>168004</c:v>
                </c:pt>
                <c:pt idx="673">
                  <c:v>168259</c:v>
                </c:pt>
                <c:pt idx="674">
                  <c:v>168505</c:v>
                </c:pt>
                <c:pt idx="675">
                  <c:v>168757</c:v>
                </c:pt>
                <c:pt idx="676">
                  <c:v>169013</c:v>
                </c:pt>
                <c:pt idx="677">
                  <c:v>169273</c:v>
                </c:pt>
                <c:pt idx="678">
                  <c:v>169501</c:v>
                </c:pt>
                <c:pt idx="679">
                  <c:v>169756</c:v>
                </c:pt>
                <c:pt idx="680">
                  <c:v>170005</c:v>
                </c:pt>
                <c:pt idx="681">
                  <c:v>170258</c:v>
                </c:pt>
                <c:pt idx="682">
                  <c:v>170503</c:v>
                </c:pt>
                <c:pt idx="683">
                  <c:v>170756</c:v>
                </c:pt>
                <c:pt idx="684">
                  <c:v>171005</c:v>
                </c:pt>
                <c:pt idx="685">
                  <c:v>171256</c:v>
                </c:pt>
                <c:pt idx="686">
                  <c:v>171520</c:v>
                </c:pt>
                <c:pt idx="687">
                  <c:v>171766</c:v>
                </c:pt>
                <c:pt idx="688">
                  <c:v>172009</c:v>
                </c:pt>
                <c:pt idx="689">
                  <c:v>172254</c:v>
                </c:pt>
                <c:pt idx="690">
                  <c:v>172507</c:v>
                </c:pt>
                <c:pt idx="691">
                  <c:v>172758</c:v>
                </c:pt>
                <c:pt idx="692">
                  <c:v>173008</c:v>
                </c:pt>
                <c:pt idx="693">
                  <c:v>173257</c:v>
                </c:pt>
                <c:pt idx="694">
                  <c:v>173507</c:v>
                </c:pt>
                <c:pt idx="695">
                  <c:v>173777</c:v>
                </c:pt>
                <c:pt idx="696">
                  <c:v>173997</c:v>
                </c:pt>
                <c:pt idx="697">
                  <c:v>174254</c:v>
                </c:pt>
                <c:pt idx="698">
                  <c:v>174510</c:v>
                </c:pt>
                <c:pt idx="699">
                  <c:v>174779</c:v>
                </c:pt>
                <c:pt idx="700">
                  <c:v>175010</c:v>
                </c:pt>
                <c:pt idx="701">
                  <c:v>175264</c:v>
                </c:pt>
                <c:pt idx="702">
                  <c:v>175520</c:v>
                </c:pt>
                <c:pt idx="703">
                  <c:v>175842</c:v>
                </c:pt>
                <c:pt idx="704">
                  <c:v>176005</c:v>
                </c:pt>
                <c:pt idx="705">
                  <c:v>176254</c:v>
                </c:pt>
                <c:pt idx="706">
                  <c:v>176510</c:v>
                </c:pt>
                <c:pt idx="707">
                  <c:v>176766</c:v>
                </c:pt>
                <c:pt idx="708">
                  <c:v>177011</c:v>
                </c:pt>
                <c:pt idx="709">
                  <c:v>177274</c:v>
                </c:pt>
                <c:pt idx="710">
                  <c:v>177520</c:v>
                </c:pt>
                <c:pt idx="711">
                  <c:v>177760</c:v>
                </c:pt>
                <c:pt idx="712">
                  <c:v>178098</c:v>
                </c:pt>
                <c:pt idx="713">
                  <c:v>178249</c:v>
                </c:pt>
                <c:pt idx="714">
                  <c:v>178513</c:v>
                </c:pt>
                <c:pt idx="715">
                  <c:v>178762</c:v>
                </c:pt>
                <c:pt idx="716">
                  <c:v>179002</c:v>
                </c:pt>
                <c:pt idx="717">
                  <c:v>179251</c:v>
                </c:pt>
                <c:pt idx="718">
                  <c:v>179518</c:v>
                </c:pt>
                <c:pt idx="719">
                  <c:v>179750</c:v>
                </c:pt>
                <c:pt idx="720">
                  <c:v>180014</c:v>
                </c:pt>
                <c:pt idx="721">
                  <c:v>180330</c:v>
                </c:pt>
                <c:pt idx="722">
                  <c:v>180506</c:v>
                </c:pt>
                <c:pt idx="723">
                  <c:v>180766</c:v>
                </c:pt>
                <c:pt idx="724">
                  <c:v>181010</c:v>
                </c:pt>
                <c:pt idx="725">
                  <c:v>181253</c:v>
                </c:pt>
                <c:pt idx="726">
                  <c:v>181511</c:v>
                </c:pt>
                <c:pt idx="727">
                  <c:v>181754</c:v>
                </c:pt>
                <c:pt idx="728">
                  <c:v>182003</c:v>
                </c:pt>
                <c:pt idx="729">
                  <c:v>182254</c:v>
                </c:pt>
                <c:pt idx="730">
                  <c:v>182594</c:v>
                </c:pt>
                <c:pt idx="731">
                  <c:v>182753</c:v>
                </c:pt>
                <c:pt idx="732">
                  <c:v>183010</c:v>
                </c:pt>
                <c:pt idx="733">
                  <c:v>183250</c:v>
                </c:pt>
                <c:pt idx="734">
                  <c:v>183504</c:v>
                </c:pt>
                <c:pt idx="735">
                  <c:v>183756</c:v>
                </c:pt>
                <c:pt idx="736">
                  <c:v>184002</c:v>
                </c:pt>
                <c:pt idx="737">
                  <c:v>184255</c:v>
                </c:pt>
                <c:pt idx="738">
                  <c:v>184518</c:v>
                </c:pt>
                <c:pt idx="739">
                  <c:v>184840</c:v>
                </c:pt>
                <c:pt idx="740">
                  <c:v>185001</c:v>
                </c:pt>
                <c:pt idx="741">
                  <c:v>185255</c:v>
                </c:pt>
                <c:pt idx="742">
                  <c:v>185516</c:v>
                </c:pt>
                <c:pt idx="743">
                  <c:v>185760</c:v>
                </c:pt>
                <c:pt idx="744">
                  <c:v>186000</c:v>
                </c:pt>
                <c:pt idx="745">
                  <c:v>186248</c:v>
                </c:pt>
                <c:pt idx="746">
                  <c:v>186505</c:v>
                </c:pt>
                <c:pt idx="747">
                  <c:v>186752</c:v>
                </c:pt>
                <c:pt idx="748">
                  <c:v>187092</c:v>
                </c:pt>
                <c:pt idx="749">
                  <c:v>187249</c:v>
                </c:pt>
                <c:pt idx="750">
                  <c:v>187517</c:v>
                </c:pt>
                <c:pt idx="751">
                  <c:v>187756</c:v>
                </c:pt>
                <c:pt idx="752">
                  <c:v>188023</c:v>
                </c:pt>
                <c:pt idx="753">
                  <c:v>188257</c:v>
                </c:pt>
                <c:pt idx="754">
                  <c:v>188504</c:v>
                </c:pt>
                <c:pt idx="755">
                  <c:v>188763</c:v>
                </c:pt>
                <c:pt idx="756">
                  <c:v>189008</c:v>
                </c:pt>
                <c:pt idx="757">
                  <c:v>189335</c:v>
                </c:pt>
                <c:pt idx="758">
                  <c:v>189505</c:v>
                </c:pt>
                <c:pt idx="759">
                  <c:v>189758</c:v>
                </c:pt>
                <c:pt idx="760">
                  <c:v>190015</c:v>
                </c:pt>
                <c:pt idx="761">
                  <c:v>190253</c:v>
                </c:pt>
                <c:pt idx="762">
                  <c:v>190514</c:v>
                </c:pt>
                <c:pt idx="763">
                  <c:v>190750</c:v>
                </c:pt>
                <c:pt idx="764">
                  <c:v>191003</c:v>
                </c:pt>
                <c:pt idx="765">
                  <c:v>191254</c:v>
                </c:pt>
                <c:pt idx="766">
                  <c:v>191593</c:v>
                </c:pt>
                <c:pt idx="767">
                  <c:v>191759</c:v>
                </c:pt>
                <c:pt idx="768">
                  <c:v>192017</c:v>
                </c:pt>
                <c:pt idx="769">
                  <c:v>192266</c:v>
                </c:pt>
                <c:pt idx="770">
                  <c:v>192522</c:v>
                </c:pt>
                <c:pt idx="771">
                  <c:v>192775</c:v>
                </c:pt>
                <c:pt idx="772">
                  <c:v>193009</c:v>
                </c:pt>
                <c:pt idx="773">
                  <c:v>193257</c:v>
                </c:pt>
                <c:pt idx="774">
                  <c:v>193514</c:v>
                </c:pt>
                <c:pt idx="775">
                  <c:v>193826</c:v>
                </c:pt>
                <c:pt idx="776">
                  <c:v>194003</c:v>
                </c:pt>
                <c:pt idx="777">
                  <c:v>194251</c:v>
                </c:pt>
                <c:pt idx="778">
                  <c:v>194492</c:v>
                </c:pt>
                <c:pt idx="779">
                  <c:v>194747</c:v>
                </c:pt>
                <c:pt idx="780">
                  <c:v>195004</c:v>
                </c:pt>
                <c:pt idx="781">
                  <c:v>195252</c:v>
                </c:pt>
                <c:pt idx="782">
                  <c:v>195504</c:v>
                </c:pt>
                <c:pt idx="783">
                  <c:v>195774</c:v>
                </c:pt>
                <c:pt idx="784">
                  <c:v>195997</c:v>
                </c:pt>
                <c:pt idx="785">
                  <c:v>196242</c:v>
                </c:pt>
                <c:pt idx="786">
                  <c:v>196499</c:v>
                </c:pt>
                <c:pt idx="787">
                  <c:v>196748</c:v>
                </c:pt>
                <c:pt idx="788">
                  <c:v>196998</c:v>
                </c:pt>
                <c:pt idx="789">
                  <c:v>197248</c:v>
                </c:pt>
                <c:pt idx="790">
                  <c:v>197504</c:v>
                </c:pt>
                <c:pt idx="791">
                  <c:v>197751</c:v>
                </c:pt>
                <c:pt idx="792">
                  <c:v>198000</c:v>
                </c:pt>
                <c:pt idx="793">
                  <c:v>198247</c:v>
                </c:pt>
                <c:pt idx="794">
                  <c:v>198495</c:v>
                </c:pt>
                <c:pt idx="795">
                  <c:v>198746</c:v>
                </c:pt>
                <c:pt idx="796">
                  <c:v>198996</c:v>
                </c:pt>
                <c:pt idx="797">
                  <c:v>199250</c:v>
                </c:pt>
                <c:pt idx="798">
                  <c:v>199489</c:v>
                </c:pt>
                <c:pt idx="799">
                  <c:v>199748</c:v>
                </c:pt>
                <c:pt idx="800">
                  <c:v>200008</c:v>
                </c:pt>
                <c:pt idx="801">
                  <c:v>200251</c:v>
                </c:pt>
                <c:pt idx="802">
                  <c:v>200499</c:v>
                </c:pt>
                <c:pt idx="803">
                  <c:v>200750</c:v>
                </c:pt>
                <c:pt idx="804">
                  <c:v>200999</c:v>
                </c:pt>
                <c:pt idx="805">
                  <c:v>201247</c:v>
                </c:pt>
                <c:pt idx="806">
                  <c:v>201491</c:v>
                </c:pt>
                <c:pt idx="807">
                  <c:v>201741</c:v>
                </c:pt>
                <c:pt idx="808">
                  <c:v>201994</c:v>
                </c:pt>
                <c:pt idx="809">
                  <c:v>202244</c:v>
                </c:pt>
                <c:pt idx="810">
                  <c:v>202494</c:v>
                </c:pt>
                <c:pt idx="811">
                  <c:v>202741</c:v>
                </c:pt>
                <c:pt idx="812">
                  <c:v>202993</c:v>
                </c:pt>
                <c:pt idx="813">
                  <c:v>203241</c:v>
                </c:pt>
                <c:pt idx="814">
                  <c:v>203492</c:v>
                </c:pt>
                <c:pt idx="815">
                  <c:v>203746</c:v>
                </c:pt>
                <c:pt idx="816">
                  <c:v>203992</c:v>
                </c:pt>
                <c:pt idx="817">
                  <c:v>204242</c:v>
                </c:pt>
                <c:pt idx="818">
                  <c:v>204508</c:v>
                </c:pt>
                <c:pt idx="819">
                  <c:v>204748</c:v>
                </c:pt>
                <c:pt idx="820">
                  <c:v>205003</c:v>
                </c:pt>
                <c:pt idx="821">
                  <c:v>205250</c:v>
                </c:pt>
                <c:pt idx="822">
                  <c:v>205496</c:v>
                </c:pt>
                <c:pt idx="823">
                  <c:v>205757</c:v>
                </c:pt>
                <c:pt idx="824">
                  <c:v>206007</c:v>
                </c:pt>
                <c:pt idx="825">
                  <c:v>206250</c:v>
                </c:pt>
                <c:pt idx="826">
                  <c:v>206492</c:v>
                </c:pt>
                <c:pt idx="827">
                  <c:v>206743</c:v>
                </c:pt>
                <c:pt idx="828">
                  <c:v>206991</c:v>
                </c:pt>
                <c:pt idx="829">
                  <c:v>207244</c:v>
                </c:pt>
                <c:pt idx="830">
                  <c:v>207522</c:v>
                </c:pt>
                <c:pt idx="831">
                  <c:v>207755</c:v>
                </c:pt>
                <c:pt idx="832">
                  <c:v>207997</c:v>
                </c:pt>
                <c:pt idx="833">
                  <c:v>208249</c:v>
                </c:pt>
                <c:pt idx="834">
                  <c:v>208525</c:v>
                </c:pt>
                <c:pt idx="835">
                  <c:v>208754</c:v>
                </c:pt>
                <c:pt idx="836">
                  <c:v>209004</c:v>
                </c:pt>
                <c:pt idx="837">
                  <c:v>209252</c:v>
                </c:pt>
                <c:pt idx="838">
                  <c:v>209507</c:v>
                </c:pt>
                <c:pt idx="839">
                  <c:v>209760</c:v>
                </c:pt>
                <c:pt idx="840">
                  <c:v>210009</c:v>
                </c:pt>
                <c:pt idx="841">
                  <c:v>210251</c:v>
                </c:pt>
                <c:pt idx="842">
                  <c:v>210504</c:v>
                </c:pt>
                <c:pt idx="843">
                  <c:v>210752</c:v>
                </c:pt>
                <c:pt idx="844">
                  <c:v>211000</c:v>
                </c:pt>
                <c:pt idx="845">
                  <c:v>211247</c:v>
                </c:pt>
                <c:pt idx="846">
                  <c:v>211496</c:v>
                </c:pt>
                <c:pt idx="847">
                  <c:v>211748</c:v>
                </c:pt>
                <c:pt idx="848">
                  <c:v>211997</c:v>
                </c:pt>
                <c:pt idx="849">
                  <c:v>212243</c:v>
                </c:pt>
                <c:pt idx="850">
                  <c:v>212503</c:v>
                </c:pt>
                <c:pt idx="851">
                  <c:v>212756</c:v>
                </c:pt>
                <c:pt idx="852">
                  <c:v>213009</c:v>
                </c:pt>
                <c:pt idx="853">
                  <c:v>213252</c:v>
                </c:pt>
                <c:pt idx="854">
                  <c:v>213503</c:v>
                </c:pt>
                <c:pt idx="855">
                  <c:v>213751</c:v>
                </c:pt>
                <c:pt idx="856">
                  <c:v>214008</c:v>
                </c:pt>
                <c:pt idx="857">
                  <c:v>214255</c:v>
                </c:pt>
                <c:pt idx="858">
                  <c:v>214500</c:v>
                </c:pt>
                <c:pt idx="859">
                  <c:v>214743</c:v>
                </c:pt>
                <c:pt idx="860">
                  <c:v>215006</c:v>
                </c:pt>
                <c:pt idx="861">
                  <c:v>215245</c:v>
                </c:pt>
                <c:pt idx="862">
                  <c:v>215498</c:v>
                </c:pt>
                <c:pt idx="863">
                  <c:v>215766</c:v>
                </c:pt>
                <c:pt idx="864">
                  <c:v>216001</c:v>
                </c:pt>
                <c:pt idx="865">
                  <c:v>216261</c:v>
                </c:pt>
                <c:pt idx="866">
                  <c:v>216503</c:v>
                </c:pt>
                <c:pt idx="867">
                  <c:v>216753</c:v>
                </c:pt>
                <c:pt idx="868">
                  <c:v>217010</c:v>
                </c:pt>
                <c:pt idx="869">
                  <c:v>217254</c:v>
                </c:pt>
                <c:pt idx="870">
                  <c:v>217516</c:v>
                </c:pt>
                <c:pt idx="871">
                  <c:v>217855</c:v>
                </c:pt>
                <c:pt idx="872">
                  <c:v>218007</c:v>
                </c:pt>
                <c:pt idx="873">
                  <c:v>218266</c:v>
                </c:pt>
                <c:pt idx="874">
                  <c:v>218523</c:v>
                </c:pt>
                <c:pt idx="875">
                  <c:v>218770</c:v>
                </c:pt>
                <c:pt idx="876">
                  <c:v>219023</c:v>
                </c:pt>
                <c:pt idx="877">
                  <c:v>219257</c:v>
                </c:pt>
                <c:pt idx="878">
                  <c:v>219516</c:v>
                </c:pt>
                <c:pt idx="879">
                  <c:v>219758</c:v>
                </c:pt>
                <c:pt idx="880">
                  <c:v>220024</c:v>
                </c:pt>
                <c:pt idx="881">
                  <c:v>220256</c:v>
                </c:pt>
                <c:pt idx="882">
                  <c:v>220509</c:v>
                </c:pt>
                <c:pt idx="883">
                  <c:v>220750</c:v>
                </c:pt>
                <c:pt idx="884">
                  <c:v>221014</c:v>
                </c:pt>
                <c:pt idx="885">
                  <c:v>221272</c:v>
                </c:pt>
                <c:pt idx="886">
                  <c:v>221510</c:v>
                </c:pt>
                <c:pt idx="887">
                  <c:v>221764</c:v>
                </c:pt>
                <c:pt idx="888">
                  <c:v>222007</c:v>
                </c:pt>
                <c:pt idx="889">
                  <c:v>222340</c:v>
                </c:pt>
                <c:pt idx="890">
                  <c:v>222505</c:v>
                </c:pt>
                <c:pt idx="891">
                  <c:v>222751</c:v>
                </c:pt>
                <c:pt idx="892">
                  <c:v>223016</c:v>
                </c:pt>
                <c:pt idx="893">
                  <c:v>223259</c:v>
                </c:pt>
                <c:pt idx="894">
                  <c:v>223513</c:v>
                </c:pt>
                <c:pt idx="895">
                  <c:v>223756</c:v>
                </c:pt>
                <c:pt idx="896">
                  <c:v>224005</c:v>
                </c:pt>
                <c:pt idx="897">
                  <c:v>224256</c:v>
                </c:pt>
                <c:pt idx="898">
                  <c:v>224579</c:v>
                </c:pt>
                <c:pt idx="899">
                  <c:v>224754</c:v>
                </c:pt>
                <c:pt idx="900">
                  <c:v>225013</c:v>
                </c:pt>
                <c:pt idx="901">
                  <c:v>225260</c:v>
                </c:pt>
                <c:pt idx="902">
                  <c:v>225521</c:v>
                </c:pt>
                <c:pt idx="903">
                  <c:v>225758</c:v>
                </c:pt>
                <c:pt idx="904">
                  <c:v>226010</c:v>
                </c:pt>
                <c:pt idx="905">
                  <c:v>226262</c:v>
                </c:pt>
                <c:pt idx="906">
                  <c:v>226506</c:v>
                </c:pt>
                <c:pt idx="907">
                  <c:v>226847</c:v>
                </c:pt>
                <c:pt idx="908">
                  <c:v>227007</c:v>
                </c:pt>
                <c:pt idx="909">
                  <c:v>227265</c:v>
                </c:pt>
                <c:pt idx="910">
                  <c:v>227517</c:v>
                </c:pt>
                <c:pt idx="911">
                  <c:v>227751</c:v>
                </c:pt>
                <c:pt idx="912">
                  <c:v>228015</c:v>
                </c:pt>
                <c:pt idx="913">
                  <c:v>228262</c:v>
                </c:pt>
                <c:pt idx="914">
                  <c:v>228508</c:v>
                </c:pt>
                <c:pt idx="915">
                  <c:v>228753</c:v>
                </c:pt>
                <c:pt idx="916">
                  <c:v>229087</c:v>
                </c:pt>
                <c:pt idx="917">
                  <c:v>229257</c:v>
                </c:pt>
                <c:pt idx="918">
                  <c:v>229512</c:v>
                </c:pt>
                <c:pt idx="919">
                  <c:v>229758</c:v>
                </c:pt>
                <c:pt idx="920">
                  <c:v>230014</c:v>
                </c:pt>
                <c:pt idx="921">
                  <c:v>230262</c:v>
                </c:pt>
                <c:pt idx="922">
                  <c:v>230517</c:v>
                </c:pt>
                <c:pt idx="923">
                  <c:v>230752</c:v>
                </c:pt>
                <c:pt idx="924">
                  <c:v>231012</c:v>
                </c:pt>
                <c:pt idx="925">
                  <c:v>231327</c:v>
                </c:pt>
                <c:pt idx="926">
                  <c:v>231510</c:v>
                </c:pt>
                <c:pt idx="927">
                  <c:v>231755</c:v>
                </c:pt>
                <c:pt idx="928">
                  <c:v>232015</c:v>
                </c:pt>
                <c:pt idx="929">
                  <c:v>232256</c:v>
                </c:pt>
                <c:pt idx="930">
                  <c:v>232515</c:v>
                </c:pt>
                <c:pt idx="931">
                  <c:v>232760</c:v>
                </c:pt>
                <c:pt idx="932">
                  <c:v>233007</c:v>
                </c:pt>
                <c:pt idx="933">
                  <c:v>233273</c:v>
                </c:pt>
                <c:pt idx="934">
                  <c:v>233591</c:v>
                </c:pt>
                <c:pt idx="935">
                  <c:v>233756</c:v>
                </c:pt>
                <c:pt idx="936">
                  <c:v>234015</c:v>
                </c:pt>
                <c:pt idx="937">
                  <c:v>234264</c:v>
                </c:pt>
                <c:pt idx="938">
                  <c:v>234510</c:v>
                </c:pt>
                <c:pt idx="939">
                  <c:v>234755</c:v>
                </c:pt>
                <c:pt idx="940">
                  <c:v>235006</c:v>
                </c:pt>
                <c:pt idx="941">
                  <c:v>235263</c:v>
                </c:pt>
                <c:pt idx="942">
                  <c:v>235502</c:v>
                </c:pt>
                <c:pt idx="943">
                  <c:v>235767</c:v>
                </c:pt>
                <c:pt idx="944">
                  <c:v>236016</c:v>
                </c:pt>
                <c:pt idx="945">
                  <c:v>236265</c:v>
                </c:pt>
                <c:pt idx="946">
                  <c:v>236509</c:v>
                </c:pt>
                <c:pt idx="947">
                  <c:v>236754</c:v>
                </c:pt>
                <c:pt idx="948">
                  <c:v>237010</c:v>
                </c:pt>
                <c:pt idx="949">
                  <c:v>237256</c:v>
                </c:pt>
                <c:pt idx="950">
                  <c:v>237506</c:v>
                </c:pt>
                <c:pt idx="951">
                  <c:v>237757</c:v>
                </c:pt>
                <c:pt idx="952">
                  <c:v>238018</c:v>
                </c:pt>
                <c:pt idx="953">
                  <c:v>238259</c:v>
                </c:pt>
                <c:pt idx="954">
                  <c:v>238510</c:v>
                </c:pt>
                <c:pt idx="955">
                  <c:v>238757</c:v>
                </c:pt>
                <c:pt idx="956">
                  <c:v>239007</c:v>
                </c:pt>
                <c:pt idx="957">
                  <c:v>239265</c:v>
                </c:pt>
                <c:pt idx="958">
                  <c:v>239504</c:v>
                </c:pt>
                <c:pt idx="959">
                  <c:v>239755</c:v>
                </c:pt>
                <c:pt idx="960">
                  <c:v>240009</c:v>
                </c:pt>
                <c:pt idx="961">
                  <c:v>240267</c:v>
                </c:pt>
                <c:pt idx="962">
                  <c:v>240509</c:v>
                </c:pt>
                <c:pt idx="963">
                  <c:v>240760</c:v>
                </c:pt>
                <c:pt idx="964">
                  <c:v>241008</c:v>
                </c:pt>
                <c:pt idx="965">
                  <c:v>241274</c:v>
                </c:pt>
                <c:pt idx="966">
                  <c:v>241500</c:v>
                </c:pt>
                <c:pt idx="967">
                  <c:v>241753</c:v>
                </c:pt>
                <c:pt idx="968">
                  <c:v>242001</c:v>
                </c:pt>
                <c:pt idx="969">
                  <c:v>242254</c:v>
                </c:pt>
                <c:pt idx="970">
                  <c:v>242521</c:v>
                </c:pt>
                <c:pt idx="971">
                  <c:v>242750</c:v>
                </c:pt>
                <c:pt idx="972">
                  <c:v>243002</c:v>
                </c:pt>
                <c:pt idx="973">
                  <c:v>243247</c:v>
                </c:pt>
                <c:pt idx="974">
                  <c:v>243500</c:v>
                </c:pt>
                <c:pt idx="975">
                  <c:v>243752</c:v>
                </c:pt>
                <c:pt idx="976">
                  <c:v>244003</c:v>
                </c:pt>
                <c:pt idx="977">
                  <c:v>244256</c:v>
                </c:pt>
                <c:pt idx="978">
                  <c:v>244504</c:v>
                </c:pt>
                <c:pt idx="979">
                  <c:v>244769</c:v>
                </c:pt>
                <c:pt idx="980">
                  <c:v>244999</c:v>
                </c:pt>
                <c:pt idx="981">
                  <c:v>245254</c:v>
                </c:pt>
                <c:pt idx="982">
                  <c:v>245502</c:v>
                </c:pt>
                <c:pt idx="983">
                  <c:v>245752</c:v>
                </c:pt>
                <c:pt idx="984">
                  <c:v>246003</c:v>
                </c:pt>
                <c:pt idx="985">
                  <c:v>246255</c:v>
                </c:pt>
                <c:pt idx="986">
                  <c:v>246503</c:v>
                </c:pt>
                <c:pt idx="987">
                  <c:v>246758</c:v>
                </c:pt>
                <c:pt idx="988">
                  <c:v>247016</c:v>
                </c:pt>
                <c:pt idx="989">
                  <c:v>247254</c:v>
                </c:pt>
                <c:pt idx="990">
                  <c:v>247509</c:v>
                </c:pt>
                <c:pt idx="991">
                  <c:v>247757</c:v>
                </c:pt>
                <c:pt idx="992">
                  <c:v>248010</c:v>
                </c:pt>
                <c:pt idx="993">
                  <c:v>248254</c:v>
                </c:pt>
                <c:pt idx="994">
                  <c:v>248502</c:v>
                </c:pt>
                <c:pt idx="995">
                  <c:v>248755</c:v>
                </c:pt>
                <c:pt idx="996">
                  <c:v>249012</c:v>
                </c:pt>
                <c:pt idx="997">
                  <c:v>249325</c:v>
                </c:pt>
                <c:pt idx="998">
                  <c:v>249499</c:v>
                </c:pt>
                <c:pt idx="999">
                  <c:v>249757</c:v>
                </c:pt>
                <c:pt idx="1000">
                  <c:v>250006</c:v>
                </c:pt>
                <c:pt idx="1001">
                  <c:v>250269</c:v>
                </c:pt>
                <c:pt idx="1002">
                  <c:v>250506</c:v>
                </c:pt>
                <c:pt idx="1003">
                  <c:v>250750</c:v>
                </c:pt>
                <c:pt idx="1004">
                  <c:v>251016</c:v>
                </c:pt>
                <c:pt idx="1005">
                  <c:v>251267</c:v>
                </c:pt>
                <c:pt idx="1006">
                  <c:v>251590</c:v>
                </c:pt>
                <c:pt idx="1007">
                  <c:v>251757</c:v>
                </c:pt>
                <c:pt idx="1008">
                  <c:v>252009</c:v>
                </c:pt>
                <c:pt idx="1009">
                  <c:v>252248</c:v>
                </c:pt>
                <c:pt idx="1010">
                  <c:v>252506</c:v>
                </c:pt>
                <c:pt idx="1011">
                  <c:v>252751</c:v>
                </c:pt>
                <c:pt idx="1012">
                  <c:v>253007</c:v>
                </c:pt>
                <c:pt idx="1013">
                  <c:v>253261</c:v>
                </c:pt>
                <c:pt idx="1014">
                  <c:v>253513</c:v>
                </c:pt>
                <c:pt idx="1015">
                  <c:v>253832</c:v>
                </c:pt>
                <c:pt idx="1016">
                  <c:v>254004</c:v>
                </c:pt>
                <c:pt idx="1017">
                  <c:v>254252</c:v>
                </c:pt>
                <c:pt idx="1018">
                  <c:v>254502</c:v>
                </c:pt>
                <c:pt idx="1019">
                  <c:v>254760</c:v>
                </c:pt>
                <c:pt idx="1020">
                  <c:v>255006</c:v>
                </c:pt>
                <c:pt idx="1021">
                  <c:v>255267</c:v>
                </c:pt>
                <c:pt idx="1022">
                  <c:v>255520</c:v>
                </c:pt>
                <c:pt idx="1023">
                  <c:v>255764</c:v>
                </c:pt>
                <c:pt idx="1024">
                  <c:v>256080</c:v>
                </c:pt>
                <c:pt idx="1025">
                  <c:v>256256</c:v>
                </c:pt>
                <c:pt idx="1026">
                  <c:v>256519</c:v>
                </c:pt>
                <c:pt idx="1027">
                  <c:v>256751</c:v>
                </c:pt>
                <c:pt idx="1028">
                  <c:v>257016</c:v>
                </c:pt>
                <c:pt idx="1029">
                  <c:v>257256</c:v>
                </c:pt>
                <c:pt idx="1030">
                  <c:v>257516</c:v>
                </c:pt>
                <c:pt idx="1031">
                  <c:v>257775</c:v>
                </c:pt>
                <c:pt idx="1032">
                  <c:v>258025</c:v>
                </c:pt>
                <c:pt idx="1033">
                  <c:v>258339</c:v>
                </c:pt>
                <c:pt idx="1034">
                  <c:v>258506</c:v>
                </c:pt>
                <c:pt idx="1035">
                  <c:v>258769</c:v>
                </c:pt>
                <c:pt idx="1036">
                  <c:v>259017</c:v>
                </c:pt>
                <c:pt idx="1037">
                  <c:v>259267</c:v>
                </c:pt>
                <c:pt idx="1038">
                  <c:v>259520</c:v>
                </c:pt>
                <c:pt idx="1039">
                  <c:v>259769</c:v>
                </c:pt>
                <c:pt idx="1040">
                  <c:v>260022</c:v>
                </c:pt>
                <c:pt idx="1041">
                  <c:v>260272</c:v>
                </c:pt>
                <c:pt idx="1042">
                  <c:v>260595</c:v>
                </c:pt>
                <c:pt idx="1043">
                  <c:v>260755</c:v>
                </c:pt>
                <c:pt idx="1044">
                  <c:v>261009</c:v>
                </c:pt>
                <c:pt idx="1045">
                  <c:v>261262</c:v>
                </c:pt>
                <c:pt idx="1046">
                  <c:v>261516</c:v>
                </c:pt>
                <c:pt idx="1047">
                  <c:v>261771</c:v>
                </c:pt>
                <c:pt idx="1048">
                  <c:v>262010</c:v>
                </c:pt>
                <c:pt idx="1049">
                  <c:v>262261</c:v>
                </c:pt>
                <c:pt idx="1050">
                  <c:v>262515</c:v>
                </c:pt>
                <c:pt idx="1051">
                  <c:v>262840</c:v>
                </c:pt>
                <c:pt idx="1052">
                  <c:v>263004</c:v>
                </c:pt>
                <c:pt idx="1053">
                  <c:v>263263</c:v>
                </c:pt>
                <c:pt idx="1054">
                  <c:v>263515</c:v>
                </c:pt>
                <c:pt idx="1055">
                  <c:v>263769</c:v>
                </c:pt>
                <c:pt idx="1056">
                  <c:v>264016</c:v>
                </c:pt>
                <c:pt idx="1057">
                  <c:v>264261</c:v>
                </c:pt>
                <c:pt idx="1058">
                  <c:v>264514</c:v>
                </c:pt>
                <c:pt idx="1059">
                  <c:v>264768</c:v>
                </c:pt>
                <c:pt idx="1060">
                  <c:v>265081</c:v>
                </c:pt>
                <c:pt idx="1061">
                  <c:v>265253</c:v>
                </c:pt>
                <c:pt idx="1062">
                  <c:v>265516</c:v>
                </c:pt>
                <c:pt idx="1063">
                  <c:v>265760</c:v>
                </c:pt>
                <c:pt idx="1064">
                  <c:v>266011</c:v>
                </c:pt>
                <c:pt idx="1065">
                  <c:v>266266</c:v>
                </c:pt>
                <c:pt idx="1066">
                  <c:v>266509</c:v>
                </c:pt>
                <c:pt idx="1067">
                  <c:v>266761</c:v>
                </c:pt>
                <c:pt idx="1068">
                  <c:v>267010</c:v>
                </c:pt>
                <c:pt idx="1069">
                  <c:v>267338</c:v>
                </c:pt>
                <c:pt idx="1070">
                  <c:v>267500</c:v>
                </c:pt>
                <c:pt idx="1071">
                  <c:v>267764</c:v>
                </c:pt>
                <c:pt idx="1072">
                  <c:v>268022</c:v>
                </c:pt>
                <c:pt idx="1073">
                  <c:v>268262</c:v>
                </c:pt>
                <c:pt idx="1074">
                  <c:v>268509</c:v>
                </c:pt>
                <c:pt idx="1075">
                  <c:v>268747</c:v>
                </c:pt>
                <c:pt idx="1076">
                  <c:v>269003</c:v>
                </c:pt>
                <c:pt idx="1077">
                  <c:v>269254</c:v>
                </c:pt>
                <c:pt idx="1078">
                  <c:v>269492</c:v>
                </c:pt>
                <c:pt idx="1079">
                  <c:v>269744</c:v>
                </c:pt>
                <c:pt idx="1080">
                  <c:v>269996</c:v>
                </c:pt>
                <c:pt idx="1081">
                  <c:v>270246</c:v>
                </c:pt>
                <c:pt idx="1082">
                  <c:v>270505</c:v>
                </c:pt>
                <c:pt idx="1083">
                  <c:v>270759</c:v>
                </c:pt>
                <c:pt idx="1084">
                  <c:v>271004</c:v>
                </c:pt>
                <c:pt idx="1085">
                  <c:v>271259</c:v>
                </c:pt>
                <c:pt idx="1086">
                  <c:v>271497</c:v>
                </c:pt>
                <c:pt idx="1087">
                  <c:v>271746</c:v>
                </c:pt>
                <c:pt idx="1088">
                  <c:v>271996</c:v>
                </c:pt>
                <c:pt idx="1089">
                  <c:v>272247</c:v>
                </c:pt>
                <c:pt idx="1090">
                  <c:v>272493</c:v>
                </c:pt>
                <c:pt idx="1091">
                  <c:v>272754</c:v>
                </c:pt>
                <c:pt idx="1092">
                  <c:v>272999</c:v>
                </c:pt>
                <c:pt idx="1093">
                  <c:v>273256</c:v>
                </c:pt>
                <c:pt idx="1094">
                  <c:v>273499</c:v>
                </c:pt>
                <c:pt idx="1095">
                  <c:v>273770</c:v>
                </c:pt>
                <c:pt idx="1096">
                  <c:v>273995</c:v>
                </c:pt>
                <c:pt idx="1097">
                  <c:v>274246</c:v>
                </c:pt>
                <c:pt idx="1098">
                  <c:v>274504</c:v>
                </c:pt>
                <c:pt idx="1099">
                  <c:v>274751</c:v>
                </c:pt>
                <c:pt idx="1100">
                  <c:v>275024</c:v>
                </c:pt>
                <c:pt idx="1101">
                  <c:v>275247</c:v>
                </c:pt>
                <c:pt idx="1102">
                  <c:v>275503</c:v>
                </c:pt>
                <c:pt idx="1103">
                  <c:v>275747</c:v>
                </c:pt>
                <c:pt idx="1104">
                  <c:v>276001</c:v>
                </c:pt>
                <c:pt idx="1105">
                  <c:v>276253</c:v>
                </c:pt>
                <c:pt idx="1106">
                  <c:v>276499</c:v>
                </c:pt>
                <c:pt idx="1107">
                  <c:v>276752</c:v>
                </c:pt>
                <c:pt idx="1108">
                  <c:v>276993</c:v>
                </c:pt>
                <c:pt idx="1109">
                  <c:v>277248</c:v>
                </c:pt>
                <c:pt idx="1110">
                  <c:v>277504</c:v>
                </c:pt>
                <c:pt idx="1111">
                  <c:v>277760</c:v>
                </c:pt>
                <c:pt idx="1112">
                  <c:v>277998</c:v>
                </c:pt>
                <c:pt idx="1113">
                  <c:v>278247</c:v>
                </c:pt>
                <c:pt idx="1114">
                  <c:v>278494</c:v>
                </c:pt>
                <c:pt idx="1115">
                  <c:v>278749</c:v>
                </c:pt>
                <c:pt idx="1116">
                  <c:v>279010</c:v>
                </c:pt>
                <c:pt idx="1117">
                  <c:v>279244</c:v>
                </c:pt>
                <c:pt idx="1118">
                  <c:v>279513</c:v>
                </c:pt>
                <c:pt idx="1119">
                  <c:v>279754</c:v>
                </c:pt>
                <c:pt idx="1120">
                  <c:v>280012</c:v>
                </c:pt>
                <c:pt idx="1121">
                  <c:v>280245</c:v>
                </c:pt>
                <c:pt idx="1122">
                  <c:v>280499</c:v>
                </c:pt>
                <c:pt idx="1123">
                  <c:v>280749</c:v>
                </c:pt>
                <c:pt idx="1124">
                  <c:v>281002</c:v>
                </c:pt>
                <c:pt idx="1125">
                  <c:v>281251</c:v>
                </c:pt>
                <c:pt idx="1126">
                  <c:v>281494</c:v>
                </c:pt>
                <c:pt idx="1127">
                  <c:v>281748</c:v>
                </c:pt>
                <c:pt idx="1128">
                  <c:v>282000</c:v>
                </c:pt>
                <c:pt idx="1129">
                  <c:v>282249</c:v>
                </c:pt>
                <c:pt idx="1130">
                  <c:v>282507</c:v>
                </c:pt>
                <c:pt idx="1131">
                  <c:v>282753</c:v>
                </c:pt>
                <c:pt idx="1132">
                  <c:v>283006</c:v>
                </c:pt>
                <c:pt idx="1133">
                  <c:v>283256</c:v>
                </c:pt>
                <c:pt idx="1134">
                  <c:v>283503</c:v>
                </c:pt>
                <c:pt idx="1135">
                  <c:v>283750</c:v>
                </c:pt>
                <c:pt idx="1136">
                  <c:v>283995</c:v>
                </c:pt>
                <c:pt idx="1137">
                  <c:v>284246</c:v>
                </c:pt>
                <c:pt idx="1138">
                  <c:v>284502</c:v>
                </c:pt>
                <c:pt idx="1139">
                  <c:v>284746</c:v>
                </c:pt>
                <c:pt idx="1140">
                  <c:v>284995</c:v>
                </c:pt>
                <c:pt idx="1141">
                  <c:v>285247</c:v>
                </c:pt>
                <c:pt idx="1142">
                  <c:v>285491</c:v>
                </c:pt>
                <c:pt idx="1143">
                  <c:v>285742</c:v>
                </c:pt>
                <c:pt idx="1144">
                  <c:v>286000</c:v>
                </c:pt>
                <c:pt idx="1145">
                  <c:v>286243</c:v>
                </c:pt>
                <c:pt idx="1146">
                  <c:v>286491</c:v>
                </c:pt>
                <c:pt idx="1147">
                  <c:v>286745</c:v>
                </c:pt>
                <c:pt idx="1148">
                  <c:v>286994</c:v>
                </c:pt>
                <c:pt idx="1149">
                  <c:v>287247</c:v>
                </c:pt>
                <c:pt idx="1150">
                  <c:v>287502</c:v>
                </c:pt>
                <c:pt idx="1151">
                  <c:v>287749</c:v>
                </c:pt>
                <c:pt idx="1152">
                  <c:v>288000</c:v>
                </c:pt>
                <c:pt idx="1153">
                  <c:v>288252</c:v>
                </c:pt>
                <c:pt idx="1154">
                  <c:v>288524</c:v>
                </c:pt>
                <c:pt idx="1155">
                  <c:v>288746</c:v>
                </c:pt>
                <c:pt idx="1156">
                  <c:v>289007</c:v>
                </c:pt>
                <c:pt idx="1157">
                  <c:v>289246</c:v>
                </c:pt>
                <c:pt idx="1158">
                  <c:v>289506</c:v>
                </c:pt>
                <c:pt idx="1159">
                  <c:v>289742</c:v>
                </c:pt>
                <c:pt idx="1160">
                  <c:v>290006</c:v>
                </c:pt>
                <c:pt idx="1161">
                  <c:v>290241</c:v>
                </c:pt>
                <c:pt idx="1162">
                  <c:v>290500</c:v>
                </c:pt>
                <c:pt idx="1163">
                  <c:v>290746</c:v>
                </c:pt>
                <c:pt idx="1164">
                  <c:v>291003</c:v>
                </c:pt>
                <c:pt idx="1165">
                  <c:v>291260</c:v>
                </c:pt>
                <c:pt idx="1166">
                  <c:v>291501</c:v>
                </c:pt>
                <c:pt idx="1167">
                  <c:v>291755</c:v>
                </c:pt>
                <c:pt idx="1168">
                  <c:v>292008</c:v>
                </c:pt>
                <c:pt idx="1169">
                  <c:v>292260</c:v>
                </c:pt>
                <c:pt idx="1170">
                  <c:v>292514</c:v>
                </c:pt>
                <c:pt idx="1171">
                  <c:v>292762</c:v>
                </c:pt>
                <c:pt idx="1172">
                  <c:v>293092</c:v>
                </c:pt>
                <c:pt idx="1173">
                  <c:v>293254</c:v>
                </c:pt>
                <c:pt idx="1174">
                  <c:v>293524</c:v>
                </c:pt>
                <c:pt idx="1175">
                  <c:v>293766</c:v>
                </c:pt>
                <c:pt idx="1176">
                  <c:v>294027</c:v>
                </c:pt>
                <c:pt idx="1177">
                  <c:v>294269</c:v>
                </c:pt>
                <c:pt idx="1178">
                  <c:v>294521</c:v>
                </c:pt>
                <c:pt idx="1179">
                  <c:v>294760</c:v>
                </c:pt>
                <c:pt idx="1180">
                  <c:v>295019</c:v>
                </c:pt>
                <c:pt idx="1181">
                  <c:v>295271</c:v>
                </c:pt>
                <c:pt idx="1182">
                  <c:v>295518</c:v>
                </c:pt>
                <c:pt idx="1183">
                  <c:v>295755</c:v>
                </c:pt>
                <c:pt idx="1184">
                  <c:v>296013</c:v>
                </c:pt>
                <c:pt idx="1185">
                  <c:v>296263</c:v>
                </c:pt>
                <c:pt idx="1186">
                  <c:v>296506</c:v>
                </c:pt>
                <c:pt idx="1187">
                  <c:v>296758</c:v>
                </c:pt>
                <c:pt idx="1188">
                  <c:v>297010</c:v>
                </c:pt>
                <c:pt idx="1189">
                  <c:v>297256</c:v>
                </c:pt>
                <c:pt idx="1190">
                  <c:v>297592</c:v>
                </c:pt>
                <c:pt idx="1191">
                  <c:v>297756</c:v>
                </c:pt>
                <c:pt idx="1192">
                  <c:v>298033</c:v>
                </c:pt>
                <c:pt idx="1193">
                  <c:v>298261</c:v>
                </c:pt>
                <c:pt idx="1194">
                  <c:v>298507</c:v>
                </c:pt>
                <c:pt idx="1195">
                  <c:v>298758</c:v>
                </c:pt>
                <c:pt idx="1196">
                  <c:v>299017</c:v>
                </c:pt>
                <c:pt idx="1197">
                  <c:v>299270</c:v>
                </c:pt>
                <c:pt idx="1198">
                  <c:v>299518</c:v>
                </c:pt>
                <c:pt idx="1199">
                  <c:v>299843</c:v>
                </c:pt>
                <c:pt idx="1200">
                  <c:v>300007</c:v>
                </c:pt>
                <c:pt idx="1201">
                  <c:v>300269</c:v>
                </c:pt>
                <c:pt idx="1202">
                  <c:v>300503</c:v>
                </c:pt>
                <c:pt idx="1203">
                  <c:v>300758</c:v>
                </c:pt>
                <c:pt idx="1204">
                  <c:v>301007</c:v>
                </c:pt>
                <c:pt idx="1205">
                  <c:v>301281</c:v>
                </c:pt>
                <c:pt idx="1206">
                  <c:v>301502</c:v>
                </c:pt>
                <c:pt idx="1207">
                  <c:v>301760</c:v>
                </c:pt>
                <c:pt idx="1208">
                  <c:v>302086</c:v>
                </c:pt>
                <c:pt idx="1209">
                  <c:v>302258</c:v>
                </c:pt>
                <c:pt idx="1210">
                  <c:v>302518</c:v>
                </c:pt>
                <c:pt idx="1211">
                  <c:v>302765</c:v>
                </c:pt>
                <c:pt idx="1212">
                  <c:v>303018</c:v>
                </c:pt>
                <c:pt idx="1213">
                  <c:v>303260</c:v>
                </c:pt>
                <c:pt idx="1214">
                  <c:v>303507</c:v>
                </c:pt>
                <c:pt idx="1215">
                  <c:v>303757</c:v>
                </c:pt>
                <c:pt idx="1216">
                  <c:v>304008</c:v>
                </c:pt>
                <c:pt idx="1217">
                  <c:v>304344</c:v>
                </c:pt>
                <c:pt idx="1218">
                  <c:v>304504</c:v>
                </c:pt>
                <c:pt idx="1219">
                  <c:v>304760</c:v>
                </c:pt>
                <c:pt idx="1220">
                  <c:v>305016</c:v>
                </c:pt>
                <c:pt idx="1221">
                  <c:v>305256</c:v>
                </c:pt>
                <c:pt idx="1222">
                  <c:v>305506</c:v>
                </c:pt>
                <c:pt idx="1223">
                  <c:v>305761</c:v>
                </c:pt>
                <c:pt idx="1224">
                  <c:v>306008</c:v>
                </c:pt>
                <c:pt idx="1225">
                  <c:v>306273</c:v>
                </c:pt>
                <c:pt idx="1226">
                  <c:v>306579</c:v>
                </c:pt>
                <c:pt idx="1227">
                  <c:v>306752</c:v>
                </c:pt>
                <c:pt idx="1228">
                  <c:v>307005</c:v>
                </c:pt>
                <c:pt idx="1229">
                  <c:v>307256</c:v>
                </c:pt>
                <c:pt idx="1230">
                  <c:v>307501</c:v>
                </c:pt>
                <c:pt idx="1231">
                  <c:v>307773</c:v>
                </c:pt>
                <c:pt idx="1232">
                  <c:v>308060</c:v>
                </c:pt>
                <c:pt idx="1233">
                  <c:v>308255</c:v>
                </c:pt>
                <c:pt idx="1234">
                  <c:v>308509</c:v>
                </c:pt>
                <c:pt idx="1235">
                  <c:v>308766</c:v>
                </c:pt>
                <c:pt idx="1236">
                  <c:v>309005</c:v>
                </c:pt>
                <c:pt idx="1237">
                  <c:v>309267</c:v>
                </c:pt>
                <c:pt idx="1238">
                  <c:v>309519</c:v>
                </c:pt>
                <c:pt idx="1239">
                  <c:v>309764</c:v>
                </c:pt>
                <c:pt idx="1240">
                  <c:v>310018</c:v>
                </c:pt>
                <c:pt idx="1241">
                  <c:v>310259</c:v>
                </c:pt>
                <c:pt idx="1242">
                  <c:v>310503</c:v>
                </c:pt>
                <c:pt idx="1243">
                  <c:v>310755</c:v>
                </c:pt>
                <c:pt idx="1244">
                  <c:v>311030</c:v>
                </c:pt>
                <c:pt idx="1245">
                  <c:v>311253</c:v>
                </c:pt>
                <c:pt idx="1246">
                  <c:v>311500</c:v>
                </c:pt>
                <c:pt idx="1247">
                  <c:v>311752</c:v>
                </c:pt>
                <c:pt idx="1248">
                  <c:v>312005</c:v>
                </c:pt>
                <c:pt idx="1249">
                  <c:v>312251</c:v>
                </c:pt>
                <c:pt idx="1250">
                  <c:v>312500</c:v>
                </c:pt>
                <c:pt idx="1251">
                  <c:v>312751</c:v>
                </c:pt>
                <c:pt idx="1252">
                  <c:v>313004</c:v>
                </c:pt>
                <c:pt idx="1253">
                  <c:v>313271</c:v>
                </c:pt>
                <c:pt idx="1254">
                  <c:v>313504</c:v>
                </c:pt>
                <c:pt idx="1255">
                  <c:v>313750</c:v>
                </c:pt>
                <c:pt idx="1256">
                  <c:v>314002</c:v>
                </c:pt>
                <c:pt idx="1257">
                  <c:v>314251</c:v>
                </c:pt>
                <c:pt idx="1258">
                  <c:v>314504</c:v>
                </c:pt>
                <c:pt idx="1259">
                  <c:v>314757</c:v>
                </c:pt>
                <c:pt idx="1260">
                  <c:v>315016</c:v>
                </c:pt>
                <c:pt idx="1261">
                  <c:v>315257</c:v>
                </c:pt>
                <c:pt idx="1262">
                  <c:v>315518</c:v>
                </c:pt>
                <c:pt idx="1263">
                  <c:v>315751</c:v>
                </c:pt>
                <c:pt idx="1264">
                  <c:v>315999</c:v>
                </c:pt>
                <c:pt idx="1265">
                  <c:v>316256</c:v>
                </c:pt>
                <c:pt idx="1266">
                  <c:v>316505</c:v>
                </c:pt>
                <c:pt idx="1267">
                  <c:v>316757</c:v>
                </c:pt>
                <c:pt idx="1268">
                  <c:v>317002</c:v>
                </c:pt>
                <c:pt idx="1269">
                  <c:v>317254</c:v>
                </c:pt>
                <c:pt idx="1270">
                  <c:v>317502</c:v>
                </c:pt>
                <c:pt idx="1271">
                  <c:v>317766</c:v>
                </c:pt>
                <c:pt idx="1272">
                  <c:v>318005</c:v>
                </c:pt>
                <c:pt idx="1273">
                  <c:v>318257</c:v>
                </c:pt>
                <c:pt idx="1274">
                  <c:v>318502</c:v>
                </c:pt>
                <c:pt idx="1275">
                  <c:v>318757</c:v>
                </c:pt>
                <c:pt idx="1276">
                  <c:v>319005</c:v>
                </c:pt>
                <c:pt idx="1277">
                  <c:v>319257</c:v>
                </c:pt>
                <c:pt idx="1278">
                  <c:v>319508</c:v>
                </c:pt>
                <c:pt idx="1279">
                  <c:v>319754</c:v>
                </c:pt>
                <c:pt idx="1280">
                  <c:v>320017</c:v>
                </c:pt>
                <c:pt idx="1281">
                  <c:v>320254</c:v>
                </c:pt>
                <c:pt idx="1282">
                  <c:v>320501</c:v>
                </c:pt>
                <c:pt idx="1283">
                  <c:v>320747</c:v>
                </c:pt>
                <c:pt idx="1284">
                  <c:v>321006</c:v>
                </c:pt>
                <c:pt idx="1285">
                  <c:v>321252</c:v>
                </c:pt>
                <c:pt idx="1286">
                  <c:v>321510</c:v>
                </c:pt>
                <c:pt idx="1287">
                  <c:v>321761</c:v>
                </c:pt>
                <c:pt idx="1288">
                  <c:v>322011</c:v>
                </c:pt>
                <c:pt idx="1289">
                  <c:v>322268</c:v>
                </c:pt>
                <c:pt idx="1290">
                  <c:v>322504</c:v>
                </c:pt>
                <c:pt idx="1291">
                  <c:v>322754</c:v>
                </c:pt>
                <c:pt idx="1292">
                  <c:v>323008</c:v>
                </c:pt>
                <c:pt idx="1293">
                  <c:v>323264</c:v>
                </c:pt>
                <c:pt idx="1294">
                  <c:v>323501</c:v>
                </c:pt>
                <c:pt idx="1295">
                  <c:v>323813</c:v>
                </c:pt>
                <c:pt idx="1296">
                  <c:v>324022</c:v>
                </c:pt>
                <c:pt idx="1297">
                  <c:v>324267</c:v>
                </c:pt>
                <c:pt idx="1298">
                  <c:v>324599</c:v>
                </c:pt>
                <c:pt idx="1299">
                  <c:v>324755</c:v>
                </c:pt>
                <c:pt idx="1300">
                  <c:v>325018</c:v>
                </c:pt>
                <c:pt idx="1301">
                  <c:v>325275</c:v>
                </c:pt>
                <c:pt idx="1302">
                  <c:v>325517</c:v>
                </c:pt>
                <c:pt idx="1303">
                  <c:v>325761</c:v>
                </c:pt>
                <c:pt idx="1304">
                  <c:v>326033</c:v>
                </c:pt>
                <c:pt idx="1305">
                  <c:v>326256</c:v>
                </c:pt>
                <c:pt idx="1306">
                  <c:v>326516</c:v>
                </c:pt>
                <c:pt idx="1307">
                  <c:v>326840</c:v>
                </c:pt>
                <c:pt idx="1308">
                  <c:v>327002</c:v>
                </c:pt>
                <c:pt idx="1309">
                  <c:v>327253</c:v>
                </c:pt>
                <c:pt idx="1310">
                  <c:v>327506</c:v>
                </c:pt>
                <c:pt idx="1311">
                  <c:v>327766</c:v>
                </c:pt>
                <c:pt idx="1312">
                  <c:v>328017</c:v>
                </c:pt>
                <c:pt idx="1313">
                  <c:v>328266</c:v>
                </c:pt>
                <c:pt idx="1314">
                  <c:v>328504</c:v>
                </c:pt>
                <c:pt idx="1315">
                  <c:v>328750</c:v>
                </c:pt>
                <c:pt idx="1316">
                  <c:v>329144</c:v>
                </c:pt>
                <c:pt idx="1317">
                  <c:v>329249</c:v>
                </c:pt>
                <c:pt idx="1318">
                  <c:v>329500</c:v>
                </c:pt>
                <c:pt idx="1319">
                  <c:v>329751</c:v>
                </c:pt>
                <c:pt idx="1320">
                  <c:v>330015</c:v>
                </c:pt>
                <c:pt idx="1321">
                  <c:v>330260</c:v>
                </c:pt>
                <c:pt idx="1322">
                  <c:v>330508</c:v>
                </c:pt>
                <c:pt idx="1323">
                  <c:v>330753</c:v>
                </c:pt>
                <c:pt idx="1324">
                  <c:v>331003</c:v>
                </c:pt>
                <c:pt idx="1325">
                  <c:v>331365</c:v>
                </c:pt>
                <c:pt idx="1326">
                  <c:v>331527</c:v>
                </c:pt>
                <c:pt idx="1327">
                  <c:v>331757</c:v>
                </c:pt>
                <c:pt idx="1328">
                  <c:v>332011</c:v>
                </c:pt>
                <c:pt idx="1329">
                  <c:v>332255</c:v>
                </c:pt>
                <c:pt idx="1330">
                  <c:v>332501</c:v>
                </c:pt>
                <c:pt idx="1331">
                  <c:v>332767</c:v>
                </c:pt>
                <c:pt idx="1332">
                  <c:v>333012</c:v>
                </c:pt>
                <c:pt idx="1333">
                  <c:v>333264</c:v>
                </c:pt>
                <c:pt idx="1334">
                  <c:v>333588</c:v>
                </c:pt>
                <c:pt idx="1335">
                  <c:v>333753</c:v>
                </c:pt>
                <c:pt idx="1336">
                  <c:v>334050</c:v>
                </c:pt>
                <c:pt idx="1337">
                  <c:v>334267</c:v>
                </c:pt>
                <c:pt idx="1338">
                  <c:v>334505</c:v>
                </c:pt>
                <c:pt idx="1339">
                  <c:v>334761</c:v>
                </c:pt>
                <c:pt idx="1340">
                  <c:v>335006</c:v>
                </c:pt>
                <c:pt idx="1341">
                  <c:v>335253</c:v>
                </c:pt>
                <c:pt idx="1342">
                  <c:v>335512</c:v>
                </c:pt>
                <c:pt idx="1343">
                  <c:v>335851</c:v>
                </c:pt>
                <c:pt idx="1344">
                  <c:v>336001</c:v>
                </c:pt>
                <c:pt idx="1345">
                  <c:v>336266</c:v>
                </c:pt>
                <c:pt idx="1346">
                  <c:v>336533</c:v>
                </c:pt>
                <c:pt idx="1347">
                  <c:v>336753</c:v>
                </c:pt>
                <c:pt idx="1348">
                  <c:v>337005</c:v>
                </c:pt>
                <c:pt idx="1349">
                  <c:v>337255</c:v>
                </c:pt>
                <c:pt idx="1350">
                  <c:v>337519</c:v>
                </c:pt>
                <c:pt idx="1351">
                  <c:v>337754</c:v>
                </c:pt>
                <c:pt idx="1352">
                  <c:v>338096</c:v>
                </c:pt>
                <c:pt idx="1353">
                  <c:v>338255</c:v>
                </c:pt>
                <c:pt idx="1354">
                  <c:v>338528</c:v>
                </c:pt>
                <c:pt idx="1355">
                  <c:v>338768</c:v>
                </c:pt>
                <c:pt idx="1356">
                  <c:v>339012</c:v>
                </c:pt>
                <c:pt idx="1357">
                  <c:v>339267</c:v>
                </c:pt>
                <c:pt idx="1358">
                  <c:v>339515</c:v>
                </c:pt>
                <c:pt idx="1359">
                  <c:v>339766</c:v>
                </c:pt>
                <c:pt idx="1360">
                  <c:v>340007</c:v>
                </c:pt>
                <c:pt idx="1361">
                  <c:v>340337</c:v>
                </c:pt>
                <c:pt idx="1362">
                  <c:v>340504</c:v>
                </c:pt>
                <c:pt idx="1363">
                  <c:v>340763</c:v>
                </c:pt>
                <c:pt idx="1364">
                  <c:v>341007</c:v>
                </c:pt>
                <c:pt idx="1365">
                  <c:v>341257</c:v>
                </c:pt>
                <c:pt idx="1366">
                  <c:v>341527</c:v>
                </c:pt>
                <c:pt idx="1367">
                  <c:v>341762</c:v>
                </c:pt>
                <c:pt idx="1368">
                  <c:v>342008</c:v>
                </c:pt>
                <c:pt idx="1369">
                  <c:v>342269</c:v>
                </c:pt>
                <c:pt idx="1370">
                  <c:v>342591</c:v>
                </c:pt>
                <c:pt idx="1371">
                  <c:v>342750</c:v>
                </c:pt>
                <c:pt idx="1372">
                  <c:v>343010</c:v>
                </c:pt>
                <c:pt idx="1373">
                  <c:v>343259</c:v>
                </c:pt>
                <c:pt idx="1374">
                  <c:v>343503</c:v>
                </c:pt>
                <c:pt idx="1375">
                  <c:v>343760</c:v>
                </c:pt>
                <c:pt idx="1376">
                  <c:v>344000</c:v>
                </c:pt>
                <c:pt idx="1377">
                  <c:v>344242</c:v>
                </c:pt>
                <c:pt idx="1378">
                  <c:v>344499</c:v>
                </c:pt>
                <c:pt idx="1379">
                  <c:v>344749</c:v>
                </c:pt>
                <c:pt idx="1380">
                  <c:v>345006</c:v>
                </c:pt>
                <c:pt idx="1381">
                  <c:v>345257</c:v>
                </c:pt>
                <c:pt idx="1382">
                  <c:v>345503</c:v>
                </c:pt>
                <c:pt idx="1383">
                  <c:v>345743</c:v>
                </c:pt>
                <c:pt idx="1384">
                  <c:v>345995</c:v>
                </c:pt>
                <c:pt idx="1385">
                  <c:v>346244</c:v>
                </c:pt>
                <c:pt idx="1386">
                  <c:v>346495</c:v>
                </c:pt>
                <c:pt idx="1387">
                  <c:v>346747</c:v>
                </c:pt>
                <c:pt idx="1388">
                  <c:v>346997</c:v>
                </c:pt>
                <c:pt idx="1389">
                  <c:v>347245</c:v>
                </c:pt>
                <c:pt idx="1390">
                  <c:v>347521</c:v>
                </c:pt>
                <c:pt idx="1391">
                  <c:v>347746</c:v>
                </c:pt>
                <c:pt idx="1392">
                  <c:v>348009</c:v>
                </c:pt>
                <c:pt idx="1393">
                  <c:v>348252</c:v>
                </c:pt>
                <c:pt idx="1394">
                  <c:v>348497</c:v>
                </c:pt>
                <c:pt idx="1395">
                  <c:v>348749</c:v>
                </c:pt>
                <c:pt idx="1396">
                  <c:v>349003</c:v>
                </c:pt>
                <c:pt idx="1397">
                  <c:v>349255</c:v>
                </c:pt>
                <c:pt idx="1398">
                  <c:v>349501</c:v>
                </c:pt>
                <c:pt idx="1399">
                  <c:v>349749</c:v>
                </c:pt>
                <c:pt idx="1400">
                  <c:v>350004</c:v>
                </c:pt>
                <c:pt idx="1401">
                  <c:v>350252</c:v>
                </c:pt>
                <c:pt idx="1402">
                  <c:v>350494</c:v>
                </c:pt>
                <c:pt idx="1403">
                  <c:v>350751</c:v>
                </c:pt>
                <c:pt idx="1404">
                  <c:v>351002</c:v>
                </c:pt>
                <c:pt idx="1405">
                  <c:v>351249</c:v>
                </c:pt>
                <c:pt idx="1406">
                  <c:v>351495</c:v>
                </c:pt>
                <c:pt idx="1407">
                  <c:v>351749</c:v>
                </c:pt>
                <c:pt idx="1408">
                  <c:v>351998</c:v>
                </c:pt>
                <c:pt idx="1409">
                  <c:v>352244</c:v>
                </c:pt>
                <c:pt idx="1410">
                  <c:v>352493</c:v>
                </c:pt>
                <c:pt idx="1411">
                  <c:v>352743</c:v>
                </c:pt>
                <c:pt idx="1412">
                  <c:v>352998</c:v>
                </c:pt>
                <c:pt idx="1413">
                  <c:v>353243</c:v>
                </c:pt>
                <c:pt idx="1414">
                  <c:v>353523</c:v>
                </c:pt>
                <c:pt idx="1415">
                  <c:v>353747</c:v>
                </c:pt>
                <c:pt idx="1416">
                  <c:v>353992</c:v>
                </c:pt>
                <c:pt idx="1417">
                  <c:v>354257</c:v>
                </c:pt>
                <c:pt idx="1418">
                  <c:v>354499</c:v>
                </c:pt>
                <c:pt idx="1419">
                  <c:v>354742</c:v>
                </c:pt>
                <c:pt idx="1420">
                  <c:v>354995</c:v>
                </c:pt>
                <c:pt idx="1421">
                  <c:v>355245</c:v>
                </c:pt>
                <c:pt idx="1422">
                  <c:v>355498</c:v>
                </c:pt>
                <c:pt idx="1423">
                  <c:v>355752</c:v>
                </c:pt>
                <c:pt idx="1424">
                  <c:v>355999</c:v>
                </c:pt>
                <c:pt idx="1425">
                  <c:v>356248</c:v>
                </c:pt>
                <c:pt idx="1426">
                  <c:v>356499</c:v>
                </c:pt>
                <c:pt idx="1427">
                  <c:v>356750</c:v>
                </c:pt>
                <c:pt idx="1428">
                  <c:v>357005</c:v>
                </c:pt>
                <c:pt idx="1429">
                  <c:v>357243</c:v>
                </c:pt>
                <c:pt idx="1430">
                  <c:v>357500</c:v>
                </c:pt>
                <c:pt idx="1431">
                  <c:v>357751</c:v>
                </c:pt>
                <c:pt idx="1432">
                  <c:v>357994</c:v>
                </c:pt>
                <c:pt idx="1433">
                  <c:v>358253</c:v>
                </c:pt>
                <c:pt idx="1434">
                  <c:v>358494</c:v>
                </c:pt>
                <c:pt idx="1435">
                  <c:v>358745</c:v>
                </c:pt>
                <c:pt idx="1436">
                  <c:v>358993</c:v>
                </c:pt>
                <c:pt idx="1437">
                  <c:v>359249</c:v>
                </c:pt>
                <c:pt idx="1438">
                  <c:v>359497</c:v>
                </c:pt>
                <c:pt idx="1439">
                  <c:v>359745</c:v>
                </c:pt>
                <c:pt idx="1440">
                  <c:v>359997</c:v>
                </c:pt>
                <c:pt idx="1441">
                  <c:v>360253</c:v>
                </c:pt>
                <c:pt idx="1442">
                  <c:v>360506</c:v>
                </c:pt>
                <c:pt idx="1443">
                  <c:v>360750</c:v>
                </c:pt>
                <c:pt idx="1444">
                  <c:v>361004</c:v>
                </c:pt>
                <c:pt idx="1445">
                  <c:v>361253</c:v>
                </c:pt>
                <c:pt idx="1446">
                  <c:v>361504</c:v>
                </c:pt>
                <c:pt idx="1447">
                  <c:v>361750</c:v>
                </c:pt>
                <c:pt idx="1448">
                  <c:v>361995</c:v>
                </c:pt>
                <c:pt idx="1449">
                  <c:v>362247</c:v>
                </c:pt>
                <c:pt idx="1450">
                  <c:v>362500</c:v>
                </c:pt>
                <c:pt idx="1451">
                  <c:v>362748</c:v>
                </c:pt>
                <c:pt idx="1452">
                  <c:v>362999</c:v>
                </c:pt>
                <c:pt idx="1453">
                  <c:v>363250</c:v>
                </c:pt>
                <c:pt idx="1454">
                  <c:v>363506</c:v>
                </c:pt>
                <c:pt idx="1455">
                  <c:v>363751</c:v>
                </c:pt>
                <c:pt idx="1456">
                  <c:v>364001</c:v>
                </c:pt>
                <c:pt idx="1457">
                  <c:v>364245</c:v>
                </c:pt>
                <c:pt idx="1458">
                  <c:v>364496</c:v>
                </c:pt>
                <c:pt idx="1459">
                  <c:v>364755</c:v>
                </c:pt>
                <c:pt idx="1460">
                  <c:v>364995</c:v>
                </c:pt>
                <c:pt idx="1461">
                  <c:v>365249</c:v>
                </c:pt>
                <c:pt idx="1462">
                  <c:v>365497</c:v>
                </c:pt>
                <c:pt idx="1463">
                  <c:v>365755</c:v>
                </c:pt>
                <c:pt idx="1464">
                  <c:v>366002</c:v>
                </c:pt>
                <c:pt idx="1465">
                  <c:v>366254</c:v>
                </c:pt>
                <c:pt idx="1466">
                  <c:v>366517</c:v>
                </c:pt>
                <c:pt idx="1467">
                  <c:v>366756</c:v>
                </c:pt>
                <c:pt idx="1468">
                  <c:v>367007</c:v>
                </c:pt>
                <c:pt idx="1469">
                  <c:v>367258</c:v>
                </c:pt>
                <c:pt idx="1470">
                  <c:v>367588</c:v>
                </c:pt>
                <c:pt idx="1471">
                  <c:v>367755</c:v>
                </c:pt>
                <c:pt idx="1472">
                  <c:v>368014</c:v>
                </c:pt>
                <c:pt idx="1473">
                  <c:v>368251</c:v>
                </c:pt>
                <c:pt idx="1474">
                  <c:v>368509</c:v>
                </c:pt>
                <c:pt idx="1475">
                  <c:v>368756</c:v>
                </c:pt>
                <c:pt idx="1476">
                  <c:v>369005</c:v>
                </c:pt>
                <c:pt idx="1477">
                  <c:v>369261</c:v>
                </c:pt>
                <c:pt idx="1478">
                  <c:v>369500</c:v>
                </c:pt>
                <c:pt idx="1479">
                  <c:v>369840</c:v>
                </c:pt>
                <c:pt idx="1480">
                  <c:v>370009</c:v>
                </c:pt>
                <c:pt idx="1481">
                  <c:v>370251</c:v>
                </c:pt>
                <c:pt idx="1482">
                  <c:v>370511</c:v>
                </c:pt>
                <c:pt idx="1483">
                  <c:v>370759</c:v>
                </c:pt>
                <c:pt idx="1484">
                  <c:v>371015</c:v>
                </c:pt>
                <c:pt idx="1485">
                  <c:v>371254</c:v>
                </c:pt>
                <c:pt idx="1486">
                  <c:v>371522</c:v>
                </c:pt>
                <c:pt idx="1487">
                  <c:v>371758</c:v>
                </c:pt>
                <c:pt idx="1488">
                  <c:v>372079</c:v>
                </c:pt>
                <c:pt idx="1489">
                  <c:v>372253</c:v>
                </c:pt>
                <c:pt idx="1490">
                  <c:v>372507</c:v>
                </c:pt>
                <c:pt idx="1491">
                  <c:v>372758</c:v>
                </c:pt>
                <c:pt idx="1492">
                  <c:v>373003</c:v>
                </c:pt>
                <c:pt idx="1493">
                  <c:v>373255</c:v>
                </c:pt>
                <c:pt idx="1494">
                  <c:v>373516</c:v>
                </c:pt>
                <c:pt idx="1495">
                  <c:v>373756</c:v>
                </c:pt>
                <c:pt idx="1496">
                  <c:v>374007</c:v>
                </c:pt>
                <c:pt idx="1497">
                  <c:v>374260</c:v>
                </c:pt>
                <c:pt idx="1498">
                  <c:v>374506</c:v>
                </c:pt>
                <c:pt idx="1499">
                  <c:v>374760</c:v>
                </c:pt>
                <c:pt idx="1500">
                  <c:v>375009</c:v>
                </c:pt>
                <c:pt idx="1501">
                  <c:v>375247</c:v>
                </c:pt>
                <c:pt idx="1502">
                  <c:v>375506</c:v>
                </c:pt>
                <c:pt idx="1503">
                  <c:v>375760</c:v>
                </c:pt>
                <c:pt idx="1504">
                  <c:v>376005</c:v>
                </c:pt>
                <c:pt idx="1505">
                  <c:v>376270</c:v>
                </c:pt>
                <c:pt idx="1506">
                  <c:v>376606</c:v>
                </c:pt>
                <c:pt idx="1507">
                  <c:v>376753</c:v>
                </c:pt>
                <c:pt idx="1508">
                  <c:v>377009</c:v>
                </c:pt>
                <c:pt idx="1509">
                  <c:v>377260</c:v>
                </c:pt>
                <c:pt idx="1510">
                  <c:v>377511</c:v>
                </c:pt>
                <c:pt idx="1511">
                  <c:v>377759</c:v>
                </c:pt>
                <c:pt idx="1512">
                  <c:v>378013</c:v>
                </c:pt>
                <c:pt idx="1513">
                  <c:v>378272</c:v>
                </c:pt>
                <c:pt idx="1514">
                  <c:v>378524</c:v>
                </c:pt>
                <c:pt idx="1515">
                  <c:v>378832</c:v>
                </c:pt>
                <c:pt idx="1516">
                  <c:v>379006</c:v>
                </c:pt>
                <c:pt idx="1517">
                  <c:v>379266</c:v>
                </c:pt>
                <c:pt idx="1518">
                  <c:v>379513</c:v>
                </c:pt>
                <c:pt idx="1519">
                  <c:v>379772</c:v>
                </c:pt>
                <c:pt idx="1520">
                  <c:v>380017</c:v>
                </c:pt>
                <c:pt idx="1521">
                  <c:v>380269</c:v>
                </c:pt>
                <c:pt idx="1522">
                  <c:v>380521</c:v>
                </c:pt>
                <c:pt idx="1523">
                  <c:v>380763</c:v>
                </c:pt>
                <c:pt idx="1524">
                  <c:v>381043</c:v>
                </c:pt>
                <c:pt idx="1525">
                  <c:v>381257</c:v>
                </c:pt>
                <c:pt idx="1526">
                  <c:v>381505</c:v>
                </c:pt>
                <c:pt idx="1527">
                  <c:v>381771</c:v>
                </c:pt>
                <c:pt idx="1528">
                  <c:v>382007</c:v>
                </c:pt>
                <c:pt idx="1529">
                  <c:v>382262</c:v>
                </c:pt>
                <c:pt idx="1530">
                  <c:v>382508</c:v>
                </c:pt>
                <c:pt idx="1531">
                  <c:v>382757</c:v>
                </c:pt>
                <c:pt idx="1532">
                  <c:v>383014</c:v>
                </c:pt>
                <c:pt idx="1533">
                  <c:v>383345</c:v>
                </c:pt>
                <c:pt idx="1534">
                  <c:v>383507</c:v>
                </c:pt>
                <c:pt idx="1535">
                  <c:v>383762</c:v>
                </c:pt>
                <c:pt idx="1536">
                  <c:v>384009</c:v>
                </c:pt>
                <c:pt idx="1537">
                  <c:v>384261</c:v>
                </c:pt>
                <c:pt idx="1538">
                  <c:v>384525</c:v>
                </c:pt>
                <c:pt idx="1539">
                  <c:v>384761</c:v>
                </c:pt>
                <c:pt idx="1540">
                  <c:v>385014</c:v>
                </c:pt>
                <c:pt idx="1541">
                  <c:v>385254</c:v>
                </c:pt>
                <c:pt idx="1542">
                  <c:v>385528</c:v>
                </c:pt>
                <c:pt idx="1543">
                  <c:v>385760</c:v>
                </c:pt>
                <c:pt idx="1544">
                  <c:v>386010</c:v>
                </c:pt>
                <c:pt idx="1545">
                  <c:v>386251</c:v>
                </c:pt>
                <c:pt idx="1546">
                  <c:v>386516</c:v>
                </c:pt>
                <c:pt idx="1547">
                  <c:v>386758</c:v>
                </c:pt>
                <c:pt idx="1548">
                  <c:v>387009</c:v>
                </c:pt>
                <c:pt idx="1549">
                  <c:v>387255</c:v>
                </c:pt>
                <c:pt idx="1550">
                  <c:v>387513</c:v>
                </c:pt>
                <c:pt idx="1551">
                  <c:v>387771</c:v>
                </c:pt>
                <c:pt idx="1552">
                  <c:v>388002</c:v>
                </c:pt>
                <c:pt idx="1553">
                  <c:v>388248</c:v>
                </c:pt>
                <c:pt idx="1554">
                  <c:v>388511</c:v>
                </c:pt>
                <c:pt idx="1555">
                  <c:v>388755</c:v>
                </c:pt>
                <c:pt idx="1556">
                  <c:v>389008</c:v>
                </c:pt>
                <c:pt idx="1557">
                  <c:v>389250</c:v>
                </c:pt>
                <c:pt idx="1558">
                  <c:v>389507</c:v>
                </c:pt>
                <c:pt idx="1559">
                  <c:v>389752</c:v>
                </c:pt>
                <c:pt idx="1560">
                  <c:v>390022</c:v>
                </c:pt>
                <c:pt idx="1561">
                  <c:v>390253</c:v>
                </c:pt>
                <c:pt idx="1562">
                  <c:v>390506</c:v>
                </c:pt>
                <c:pt idx="1563">
                  <c:v>390753</c:v>
                </c:pt>
                <c:pt idx="1564">
                  <c:v>391001</c:v>
                </c:pt>
                <c:pt idx="1565">
                  <c:v>391249</c:v>
                </c:pt>
                <c:pt idx="1566">
                  <c:v>391496</c:v>
                </c:pt>
                <c:pt idx="1567">
                  <c:v>391749</c:v>
                </c:pt>
                <c:pt idx="1568">
                  <c:v>392001</c:v>
                </c:pt>
                <c:pt idx="1569">
                  <c:v>392265</c:v>
                </c:pt>
                <c:pt idx="1570">
                  <c:v>392497</c:v>
                </c:pt>
                <c:pt idx="1571">
                  <c:v>392750</c:v>
                </c:pt>
                <c:pt idx="1572">
                  <c:v>393006</c:v>
                </c:pt>
                <c:pt idx="1573">
                  <c:v>393253</c:v>
                </c:pt>
                <c:pt idx="1574">
                  <c:v>393507</c:v>
                </c:pt>
                <c:pt idx="1575">
                  <c:v>393752</c:v>
                </c:pt>
                <c:pt idx="1576">
                  <c:v>394004</c:v>
                </c:pt>
                <c:pt idx="1577">
                  <c:v>394257</c:v>
                </c:pt>
                <c:pt idx="1578">
                  <c:v>394518</c:v>
                </c:pt>
                <c:pt idx="1579">
                  <c:v>394763</c:v>
                </c:pt>
                <c:pt idx="1580">
                  <c:v>395002</c:v>
                </c:pt>
                <c:pt idx="1581">
                  <c:v>395253</c:v>
                </c:pt>
                <c:pt idx="1582">
                  <c:v>395502</c:v>
                </c:pt>
                <c:pt idx="1583">
                  <c:v>395754</c:v>
                </c:pt>
                <c:pt idx="1584">
                  <c:v>396006</c:v>
                </c:pt>
                <c:pt idx="1585">
                  <c:v>396256</c:v>
                </c:pt>
                <c:pt idx="1586">
                  <c:v>396496</c:v>
                </c:pt>
                <c:pt idx="1587">
                  <c:v>396766</c:v>
                </c:pt>
                <c:pt idx="1588">
                  <c:v>397007</c:v>
                </c:pt>
                <c:pt idx="1589">
                  <c:v>397257</c:v>
                </c:pt>
                <c:pt idx="1590">
                  <c:v>397502</c:v>
                </c:pt>
                <c:pt idx="1591">
                  <c:v>397753</c:v>
                </c:pt>
                <c:pt idx="1592">
                  <c:v>397999</c:v>
                </c:pt>
                <c:pt idx="1593">
                  <c:v>398269</c:v>
                </c:pt>
                <c:pt idx="1594">
                  <c:v>398514</c:v>
                </c:pt>
                <c:pt idx="1595">
                  <c:v>398765</c:v>
                </c:pt>
                <c:pt idx="1596">
                  <c:v>399025</c:v>
                </c:pt>
                <c:pt idx="1597">
                  <c:v>399261</c:v>
                </c:pt>
                <c:pt idx="1598">
                  <c:v>399518</c:v>
                </c:pt>
                <c:pt idx="1599">
                  <c:v>399769</c:v>
                </c:pt>
                <c:pt idx="1600">
                  <c:v>400017</c:v>
                </c:pt>
                <c:pt idx="1601">
                  <c:v>400262</c:v>
                </c:pt>
                <c:pt idx="1602">
                  <c:v>400502</c:v>
                </c:pt>
                <c:pt idx="1603">
                  <c:v>400771</c:v>
                </c:pt>
                <c:pt idx="1604">
                  <c:v>401013</c:v>
                </c:pt>
                <c:pt idx="1605">
                  <c:v>401339</c:v>
                </c:pt>
                <c:pt idx="1606">
                  <c:v>401507</c:v>
                </c:pt>
                <c:pt idx="1607">
                  <c:v>401751</c:v>
                </c:pt>
                <c:pt idx="1608">
                  <c:v>402010</c:v>
                </c:pt>
                <c:pt idx="1609">
                  <c:v>402261</c:v>
                </c:pt>
                <c:pt idx="1610">
                  <c:v>402509</c:v>
                </c:pt>
                <c:pt idx="1611">
                  <c:v>402765</c:v>
                </c:pt>
                <c:pt idx="1612">
                  <c:v>403013</c:v>
                </c:pt>
                <c:pt idx="1613">
                  <c:v>403265</c:v>
                </c:pt>
                <c:pt idx="1614">
                  <c:v>403589</c:v>
                </c:pt>
                <c:pt idx="1615">
                  <c:v>403760</c:v>
                </c:pt>
                <c:pt idx="1616">
                  <c:v>404021</c:v>
                </c:pt>
                <c:pt idx="1617">
                  <c:v>404254</c:v>
                </c:pt>
                <c:pt idx="1618">
                  <c:v>404510</c:v>
                </c:pt>
                <c:pt idx="1619">
                  <c:v>404769</c:v>
                </c:pt>
                <c:pt idx="1620">
                  <c:v>405017</c:v>
                </c:pt>
                <c:pt idx="1621">
                  <c:v>405263</c:v>
                </c:pt>
                <c:pt idx="1622">
                  <c:v>405512</c:v>
                </c:pt>
                <c:pt idx="1623">
                  <c:v>405839</c:v>
                </c:pt>
                <c:pt idx="1624">
                  <c:v>406009</c:v>
                </c:pt>
                <c:pt idx="1625">
                  <c:v>406263</c:v>
                </c:pt>
                <c:pt idx="1626">
                  <c:v>406513</c:v>
                </c:pt>
                <c:pt idx="1627">
                  <c:v>406749</c:v>
                </c:pt>
                <c:pt idx="1628">
                  <c:v>407014</c:v>
                </c:pt>
                <c:pt idx="1629">
                  <c:v>407260</c:v>
                </c:pt>
                <c:pt idx="1630">
                  <c:v>407510</c:v>
                </c:pt>
                <c:pt idx="1631">
                  <c:v>407770</c:v>
                </c:pt>
                <c:pt idx="1632">
                  <c:v>408093</c:v>
                </c:pt>
                <c:pt idx="1633">
                  <c:v>408259</c:v>
                </c:pt>
                <c:pt idx="1634">
                  <c:v>408514</c:v>
                </c:pt>
                <c:pt idx="1635">
                  <c:v>408765</c:v>
                </c:pt>
                <c:pt idx="1636">
                  <c:v>409005</c:v>
                </c:pt>
                <c:pt idx="1637">
                  <c:v>409279</c:v>
                </c:pt>
                <c:pt idx="1638">
                  <c:v>409520</c:v>
                </c:pt>
                <c:pt idx="1639">
                  <c:v>409761</c:v>
                </c:pt>
                <c:pt idx="1640">
                  <c:v>410011</c:v>
                </c:pt>
                <c:pt idx="1641">
                  <c:v>410326</c:v>
                </c:pt>
                <c:pt idx="1642">
                  <c:v>410501</c:v>
                </c:pt>
                <c:pt idx="1643">
                  <c:v>410768</c:v>
                </c:pt>
                <c:pt idx="1644">
                  <c:v>411015</c:v>
                </c:pt>
                <c:pt idx="1645">
                  <c:v>411265</c:v>
                </c:pt>
                <c:pt idx="1646">
                  <c:v>411502</c:v>
                </c:pt>
                <c:pt idx="1647">
                  <c:v>411753</c:v>
                </c:pt>
                <c:pt idx="1648">
                  <c:v>412009</c:v>
                </c:pt>
                <c:pt idx="1649">
                  <c:v>412260</c:v>
                </c:pt>
                <c:pt idx="1650">
                  <c:v>412584</c:v>
                </c:pt>
                <c:pt idx="1651">
                  <c:v>412754</c:v>
                </c:pt>
                <c:pt idx="1652">
                  <c:v>413011</c:v>
                </c:pt>
                <c:pt idx="1653">
                  <c:v>413258</c:v>
                </c:pt>
                <c:pt idx="1654">
                  <c:v>413505</c:v>
                </c:pt>
                <c:pt idx="1655">
                  <c:v>413757</c:v>
                </c:pt>
                <c:pt idx="1656">
                  <c:v>414007</c:v>
                </c:pt>
                <c:pt idx="1657">
                  <c:v>414253</c:v>
                </c:pt>
                <c:pt idx="1658">
                  <c:v>414510</c:v>
                </c:pt>
                <c:pt idx="1659">
                  <c:v>414833</c:v>
                </c:pt>
                <c:pt idx="1660">
                  <c:v>415000</c:v>
                </c:pt>
                <c:pt idx="1661">
                  <c:v>415259</c:v>
                </c:pt>
                <c:pt idx="1662">
                  <c:v>415515</c:v>
                </c:pt>
                <c:pt idx="1663">
                  <c:v>415757</c:v>
                </c:pt>
                <c:pt idx="1664">
                  <c:v>416023</c:v>
                </c:pt>
                <c:pt idx="1665">
                  <c:v>416254</c:v>
                </c:pt>
                <c:pt idx="1666">
                  <c:v>416509</c:v>
                </c:pt>
                <c:pt idx="1667">
                  <c:v>416751</c:v>
                </c:pt>
                <c:pt idx="1668">
                  <c:v>417086</c:v>
                </c:pt>
                <c:pt idx="1669">
                  <c:v>417255</c:v>
                </c:pt>
                <c:pt idx="1670">
                  <c:v>417506</c:v>
                </c:pt>
                <c:pt idx="1671">
                  <c:v>417757</c:v>
                </c:pt>
                <c:pt idx="1672">
                  <c:v>417998</c:v>
                </c:pt>
                <c:pt idx="1673">
                  <c:v>418251</c:v>
                </c:pt>
                <c:pt idx="1674">
                  <c:v>418505</c:v>
                </c:pt>
                <c:pt idx="1675">
                  <c:v>418758</c:v>
                </c:pt>
                <c:pt idx="1676">
                  <c:v>418995</c:v>
                </c:pt>
                <c:pt idx="1677">
                  <c:v>419247</c:v>
                </c:pt>
                <c:pt idx="1678">
                  <c:v>419523</c:v>
                </c:pt>
                <c:pt idx="1679">
                  <c:v>419749</c:v>
                </c:pt>
                <c:pt idx="1680">
                  <c:v>419998</c:v>
                </c:pt>
                <c:pt idx="1681">
                  <c:v>420248</c:v>
                </c:pt>
                <c:pt idx="1682">
                  <c:v>420503</c:v>
                </c:pt>
                <c:pt idx="1683">
                  <c:v>420745</c:v>
                </c:pt>
                <c:pt idx="1684">
                  <c:v>420995</c:v>
                </c:pt>
                <c:pt idx="1685">
                  <c:v>421254</c:v>
                </c:pt>
                <c:pt idx="1686">
                  <c:v>421496</c:v>
                </c:pt>
                <c:pt idx="1687">
                  <c:v>421745</c:v>
                </c:pt>
                <c:pt idx="1688">
                  <c:v>421995</c:v>
                </c:pt>
                <c:pt idx="1689">
                  <c:v>422250</c:v>
                </c:pt>
                <c:pt idx="1690">
                  <c:v>422495</c:v>
                </c:pt>
                <c:pt idx="1691">
                  <c:v>422744</c:v>
                </c:pt>
                <c:pt idx="1692">
                  <c:v>423003</c:v>
                </c:pt>
                <c:pt idx="1693">
                  <c:v>423246</c:v>
                </c:pt>
                <c:pt idx="1694">
                  <c:v>423505</c:v>
                </c:pt>
                <c:pt idx="1695">
                  <c:v>423754</c:v>
                </c:pt>
                <c:pt idx="1696">
                  <c:v>423992</c:v>
                </c:pt>
                <c:pt idx="1697">
                  <c:v>424250</c:v>
                </c:pt>
                <c:pt idx="1698">
                  <c:v>424497</c:v>
                </c:pt>
                <c:pt idx="1699">
                  <c:v>424749</c:v>
                </c:pt>
                <c:pt idx="1700">
                  <c:v>425001</c:v>
                </c:pt>
                <c:pt idx="1701">
                  <c:v>425253</c:v>
                </c:pt>
                <c:pt idx="1702">
                  <c:v>425505</c:v>
                </c:pt>
                <c:pt idx="1703">
                  <c:v>425753</c:v>
                </c:pt>
                <c:pt idx="1704">
                  <c:v>426005</c:v>
                </c:pt>
                <c:pt idx="1705">
                  <c:v>426248</c:v>
                </c:pt>
                <c:pt idx="1706">
                  <c:v>426507</c:v>
                </c:pt>
                <c:pt idx="1707">
                  <c:v>426751</c:v>
                </c:pt>
                <c:pt idx="1708">
                  <c:v>426994</c:v>
                </c:pt>
                <c:pt idx="1709">
                  <c:v>427248</c:v>
                </c:pt>
                <c:pt idx="1710">
                  <c:v>427494</c:v>
                </c:pt>
                <c:pt idx="1711">
                  <c:v>427745</c:v>
                </c:pt>
                <c:pt idx="1712">
                  <c:v>427998</c:v>
                </c:pt>
                <c:pt idx="1713">
                  <c:v>428244</c:v>
                </c:pt>
                <c:pt idx="1714">
                  <c:v>428498</c:v>
                </c:pt>
                <c:pt idx="1715">
                  <c:v>428752</c:v>
                </c:pt>
                <c:pt idx="1716">
                  <c:v>429014</c:v>
                </c:pt>
                <c:pt idx="1717">
                  <c:v>429245</c:v>
                </c:pt>
                <c:pt idx="1718">
                  <c:v>429504</c:v>
                </c:pt>
                <c:pt idx="1719">
                  <c:v>429749</c:v>
                </c:pt>
                <c:pt idx="1720">
                  <c:v>429992</c:v>
                </c:pt>
                <c:pt idx="1721">
                  <c:v>430247</c:v>
                </c:pt>
                <c:pt idx="1722">
                  <c:v>430500</c:v>
                </c:pt>
                <c:pt idx="1723">
                  <c:v>430753</c:v>
                </c:pt>
                <c:pt idx="1724">
                  <c:v>430995</c:v>
                </c:pt>
                <c:pt idx="1725">
                  <c:v>431243</c:v>
                </c:pt>
                <c:pt idx="1726">
                  <c:v>431495</c:v>
                </c:pt>
                <c:pt idx="1727">
                  <c:v>431761</c:v>
                </c:pt>
                <c:pt idx="1728">
                  <c:v>431995</c:v>
                </c:pt>
                <c:pt idx="1729">
                  <c:v>432248</c:v>
                </c:pt>
                <c:pt idx="1730">
                  <c:v>432498</c:v>
                </c:pt>
                <c:pt idx="1731">
                  <c:v>432746</c:v>
                </c:pt>
                <c:pt idx="1732">
                  <c:v>432997</c:v>
                </c:pt>
                <c:pt idx="1733">
                  <c:v>433244</c:v>
                </c:pt>
                <c:pt idx="1734">
                  <c:v>433499</c:v>
                </c:pt>
                <c:pt idx="1735">
                  <c:v>433746</c:v>
                </c:pt>
                <c:pt idx="1736">
                  <c:v>433993</c:v>
                </c:pt>
                <c:pt idx="1737">
                  <c:v>434240</c:v>
                </c:pt>
                <c:pt idx="1738">
                  <c:v>434491</c:v>
                </c:pt>
                <c:pt idx="1739">
                  <c:v>434745</c:v>
                </c:pt>
                <c:pt idx="1740">
                  <c:v>434991</c:v>
                </c:pt>
                <c:pt idx="1741">
                  <c:v>435244</c:v>
                </c:pt>
                <c:pt idx="1742">
                  <c:v>435493</c:v>
                </c:pt>
                <c:pt idx="1743">
                  <c:v>435751</c:v>
                </c:pt>
                <c:pt idx="1744">
                  <c:v>435997</c:v>
                </c:pt>
                <c:pt idx="1745">
                  <c:v>436246</c:v>
                </c:pt>
                <c:pt idx="1746">
                  <c:v>436493</c:v>
                </c:pt>
                <c:pt idx="1747">
                  <c:v>436775</c:v>
                </c:pt>
                <c:pt idx="1748">
                  <c:v>436994</c:v>
                </c:pt>
                <c:pt idx="1749">
                  <c:v>437246</c:v>
                </c:pt>
                <c:pt idx="1750">
                  <c:v>437498</c:v>
                </c:pt>
                <c:pt idx="1751">
                  <c:v>437746</c:v>
                </c:pt>
                <c:pt idx="1752">
                  <c:v>437994</c:v>
                </c:pt>
                <c:pt idx="1753">
                  <c:v>438245</c:v>
                </c:pt>
                <c:pt idx="1754">
                  <c:v>438503</c:v>
                </c:pt>
                <c:pt idx="1755">
                  <c:v>438757</c:v>
                </c:pt>
                <c:pt idx="1756">
                  <c:v>438990</c:v>
                </c:pt>
                <c:pt idx="1757">
                  <c:v>439250</c:v>
                </c:pt>
                <c:pt idx="1758">
                  <c:v>439494</c:v>
                </c:pt>
                <c:pt idx="1759">
                  <c:v>439751</c:v>
                </c:pt>
                <c:pt idx="1760">
                  <c:v>439996</c:v>
                </c:pt>
                <c:pt idx="1761">
                  <c:v>440248</c:v>
                </c:pt>
                <c:pt idx="1762">
                  <c:v>440503</c:v>
                </c:pt>
                <c:pt idx="1763">
                  <c:v>440762</c:v>
                </c:pt>
                <c:pt idx="1764">
                  <c:v>441033</c:v>
                </c:pt>
                <c:pt idx="1765">
                  <c:v>441264</c:v>
                </c:pt>
                <c:pt idx="1766">
                  <c:v>441514</c:v>
                </c:pt>
                <c:pt idx="1767">
                  <c:v>441771</c:v>
                </c:pt>
                <c:pt idx="1768">
                  <c:v>442001</c:v>
                </c:pt>
                <c:pt idx="1769">
                  <c:v>442331</c:v>
                </c:pt>
                <c:pt idx="1770">
                  <c:v>442505</c:v>
                </c:pt>
                <c:pt idx="1771">
                  <c:v>442756</c:v>
                </c:pt>
                <c:pt idx="1772">
                  <c:v>443012</c:v>
                </c:pt>
                <c:pt idx="1773">
                  <c:v>443257</c:v>
                </c:pt>
                <c:pt idx="1774">
                  <c:v>443515</c:v>
                </c:pt>
                <c:pt idx="1775">
                  <c:v>443765</c:v>
                </c:pt>
                <c:pt idx="1776">
                  <c:v>444012</c:v>
                </c:pt>
                <c:pt idx="1777">
                  <c:v>444263</c:v>
                </c:pt>
                <c:pt idx="1778">
                  <c:v>444584</c:v>
                </c:pt>
                <c:pt idx="1779">
                  <c:v>444755</c:v>
                </c:pt>
                <c:pt idx="1780">
                  <c:v>445022</c:v>
                </c:pt>
                <c:pt idx="1781">
                  <c:v>445260</c:v>
                </c:pt>
                <c:pt idx="1782">
                  <c:v>445508</c:v>
                </c:pt>
                <c:pt idx="1783">
                  <c:v>445769</c:v>
                </c:pt>
                <c:pt idx="1784">
                  <c:v>446015</c:v>
                </c:pt>
                <c:pt idx="1785">
                  <c:v>446268</c:v>
                </c:pt>
                <c:pt idx="1786">
                  <c:v>446515</c:v>
                </c:pt>
                <c:pt idx="1787">
                  <c:v>446827</c:v>
                </c:pt>
                <c:pt idx="1788">
                  <c:v>447003</c:v>
                </c:pt>
                <c:pt idx="1789">
                  <c:v>447261</c:v>
                </c:pt>
                <c:pt idx="1790">
                  <c:v>447514</c:v>
                </c:pt>
                <c:pt idx="1791">
                  <c:v>447759</c:v>
                </c:pt>
                <c:pt idx="1792">
                  <c:v>448012</c:v>
                </c:pt>
                <c:pt idx="1793">
                  <c:v>448257</c:v>
                </c:pt>
                <c:pt idx="1794">
                  <c:v>448518</c:v>
                </c:pt>
                <c:pt idx="1795">
                  <c:v>448767</c:v>
                </c:pt>
                <c:pt idx="1796">
                  <c:v>449024</c:v>
                </c:pt>
                <c:pt idx="1797">
                  <c:v>449258</c:v>
                </c:pt>
                <c:pt idx="1798">
                  <c:v>449508</c:v>
                </c:pt>
                <c:pt idx="1799">
                  <c:v>449762</c:v>
                </c:pt>
                <c:pt idx="1800">
                  <c:v>450022</c:v>
                </c:pt>
                <c:pt idx="1801">
                  <c:v>450258</c:v>
                </c:pt>
                <c:pt idx="1802">
                  <c:v>450523</c:v>
                </c:pt>
                <c:pt idx="1803">
                  <c:v>450766</c:v>
                </c:pt>
                <c:pt idx="1804">
                  <c:v>451011</c:v>
                </c:pt>
                <c:pt idx="1805">
                  <c:v>451335</c:v>
                </c:pt>
                <c:pt idx="1806">
                  <c:v>451502</c:v>
                </c:pt>
                <c:pt idx="1807">
                  <c:v>451759</c:v>
                </c:pt>
                <c:pt idx="1808">
                  <c:v>452010</c:v>
                </c:pt>
                <c:pt idx="1809">
                  <c:v>452253</c:v>
                </c:pt>
                <c:pt idx="1810">
                  <c:v>452507</c:v>
                </c:pt>
                <c:pt idx="1811">
                  <c:v>452759</c:v>
                </c:pt>
                <c:pt idx="1812">
                  <c:v>453009</c:v>
                </c:pt>
                <c:pt idx="1813">
                  <c:v>453252</c:v>
                </c:pt>
                <c:pt idx="1814">
                  <c:v>453586</c:v>
                </c:pt>
                <c:pt idx="1815">
                  <c:v>453756</c:v>
                </c:pt>
                <c:pt idx="1816">
                  <c:v>454015</c:v>
                </c:pt>
                <c:pt idx="1817">
                  <c:v>454265</c:v>
                </c:pt>
                <c:pt idx="1818">
                  <c:v>454520</c:v>
                </c:pt>
                <c:pt idx="1819">
                  <c:v>454772</c:v>
                </c:pt>
                <c:pt idx="1820">
                  <c:v>455023</c:v>
                </c:pt>
                <c:pt idx="1821">
                  <c:v>455272</c:v>
                </c:pt>
                <c:pt idx="1822">
                  <c:v>455521</c:v>
                </c:pt>
                <c:pt idx="1823">
                  <c:v>455844</c:v>
                </c:pt>
                <c:pt idx="1824">
                  <c:v>456003</c:v>
                </c:pt>
                <c:pt idx="1825">
                  <c:v>456258</c:v>
                </c:pt>
                <c:pt idx="1826">
                  <c:v>456521</c:v>
                </c:pt>
                <c:pt idx="1827">
                  <c:v>456757</c:v>
                </c:pt>
                <c:pt idx="1828">
                  <c:v>457013</c:v>
                </c:pt>
                <c:pt idx="1829">
                  <c:v>457260</c:v>
                </c:pt>
                <c:pt idx="1830">
                  <c:v>457504</c:v>
                </c:pt>
                <c:pt idx="1831">
                  <c:v>457754</c:v>
                </c:pt>
                <c:pt idx="1832">
                  <c:v>458061</c:v>
                </c:pt>
                <c:pt idx="1833">
                  <c:v>458259</c:v>
                </c:pt>
                <c:pt idx="1834">
                  <c:v>458507</c:v>
                </c:pt>
                <c:pt idx="1835">
                  <c:v>458765</c:v>
                </c:pt>
                <c:pt idx="1836">
                  <c:v>459012</c:v>
                </c:pt>
                <c:pt idx="1837">
                  <c:v>459257</c:v>
                </c:pt>
                <c:pt idx="1838">
                  <c:v>459519</c:v>
                </c:pt>
                <c:pt idx="1839">
                  <c:v>459757</c:v>
                </c:pt>
                <c:pt idx="1840">
                  <c:v>460009</c:v>
                </c:pt>
                <c:pt idx="1841">
                  <c:v>460273</c:v>
                </c:pt>
                <c:pt idx="1842">
                  <c:v>460505</c:v>
                </c:pt>
                <c:pt idx="1843">
                  <c:v>460755</c:v>
                </c:pt>
                <c:pt idx="1844">
                  <c:v>461005</c:v>
                </c:pt>
                <c:pt idx="1845">
                  <c:v>461254</c:v>
                </c:pt>
                <c:pt idx="1846">
                  <c:v>461512</c:v>
                </c:pt>
                <c:pt idx="1847">
                  <c:v>461756</c:v>
                </c:pt>
                <c:pt idx="1848">
                  <c:v>462017</c:v>
                </c:pt>
                <c:pt idx="1849">
                  <c:v>462256</c:v>
                </c:pt>
                <c:pt idx="1850">
                  <c:v>462522</c:v>
                </c:pt>
                <c:pt idx="1851">
                  <c:v>462758</c:v>
                </c:pt>
                <c:pt idx="1852">
                  <c:v>463023</c:v>
                </c:pt>
                <c:pt idx="1853">
                  <c:v>463255</c:v>
                </c:pt>
                <c:pt idx="1854">
                  <c:v>463508</c:v>
                </c:pt>
                <c:pt idx="1855">
                  <c:v>463757</c:v>
                </c:pt>
                <c:pt idx="1856">
                  <c:v>464003</c:v>
                </c:pt>
                <c:pt idx="1857">
                  <c:v>464258</c:v>
                </c:pt>
                <c:pt idx="1858">
                  <c:v>464503</c:v>
                </c:pt>
                <c:pt idx="1859">
                  <c:v>464773</c:v>
                </c:pt>
                <c:pt idx="1860">
                  <c:v>465007</c:v>
                </c:pt>
                <c:pt idx="1861">
                  <c:v>465251</c:v>
                </c:pt>
                <c:pt idx="1862">
                  <c:v>465501</c:v>
                </c:pt>
                <c:pt idx="1863">
                  <c:v>465751</c:v>
                </c:pt>
                <c:pt idx="1864">
                  <c:v>466009</c:v>
                </c:pt>
                <c:pt idx="1865">
                  <c:v>466262</c:v>
                </c:pt>
                <c:pt idx="1866">
                  <c:v>466505</c:v>
                </c:pt>
                <c:pt idx="1867">
                  <c:v>466754</c:v>
                </c:pt>
                <c:pt idx="1868">
                  <c:v>467024</c:v>
                </c:pt>
                <c:pt idx="1869">
                  <c:v>467254</c:v>
                </c:pt>
                <c:pt idx="1870">
                  <c:v>467502</c:v>
                </c:pt>
                <c:pt idx="1871">
                  <c:v>467757</c:v>
                </c:pt>
                <c:pt idx="1872">
                  <c:v>468008</c:v>
                </c:pt>
                <c:pt idx="1873">
                  <c:v>468257</c:v>
                </c:pt>
                <c:pt idx="1874">
                  <c:v>468511</c:v>
                </c:pt>
                <c:pt idx="1875">
                  <c:v>468756</c:v>
                </c:pt>
                <c:pt idx="1876">
                  <c:v>469006</c:v>
                </c:pt>
                <c:pt idx="1877">
                  <c:v>469272</c:v>
                </c:pt>
                <c:pt idx="1878">
                  <c:v>469511</c:v>
                </c:pt>
                <c:pt idx="1879">
                  <c:v>469763</c:v>
                </c:pt>
                <c:pt idx="1880">
                  <c:v>470003</c:v>
                </c:pt>
                <c:pt idx="1881">
                  <c:v>470254</c:v>
                </c:pt>
                <c:pt idx="1882">
                  <c:v>470502</c:v>
                </c:pt>
                <c:pt idx="1883">
                  <c:v>470750</c:v>
                </c:pt>
                <c:pt idx="1884">
                  <c:v>471003</c:v>
                </c:pt>
                <c:pt idx="1885">
                  <c:v>471256</c:v>
                </c:pt>
                <c:pt idx="1886">
                  <c:v>471524</c:v>
                </c:pt>
                <c:pt idx="1887">
                  <c:v>471762</c:v>
                </c:pt>
                <c:pt idx="1888">
                  <c:v>472015</c:v>
                </c:pt>
                <c:pt idx="1889">
                  <c:v>472254</c:v>
                </c:pt>
                <c:pt idx="1890">
                  <c:v>472502</c:v>
                </c:pt>
                <c:pt idx="1891">
                  <c:v>472758</c:v>
                </c:pt>
                <c:pt idx="1892">
                  <c:v>473006</c:v>
                </c:pt>
                <c:pt idx="1893">
                  <c:v>473249</c:v>
                </c:pt>
                <c:pt idx="1894">
                  <c:v>473499</c:v>
                </c:pt>
                <c:pt idx="1895">
                  <c:v>473770</c:v>
                </c:pt>
                <c:pt idx="1896">
                  <c:v>474000</c:v>
                </c:pt>
                <c:pt idx="1897">
                  <c:v>474260</c:v>
                </c:pt>
                <c:pt idx="1898">
                  <c:v>474500</c:v>
                </c:pt>
                <c:pt idx="1899">
                  <c:v>474752</c:v>
                </c:pt>
                <c:pt idx="1900">
                  <c:v>475000</c:v>
                </c:pt>
                <c:pt idx="1901">
                  <c:v>475248</c:v>
                </c:pt>
                <c:pt idx="1902">
                  <c:v>475501</c:v>
                </c:pt>
                <c:pt idx="1903">
                  <c:v>475757</c:v>
                </c:pt>
                <c:pt idx="1904">
                  <c:v>476014</c:v>
                </c:pt>
                <c:pt idx="1905">
                  <c:v>476256</c:v>
                </c:pt>
                <c:pt idx="1906">
                  <c:v>476502</c:v>
                </c:pt>
                <c:pt idx="1907">
                  <c:v>476756</c:v>
                </c:pt>
                <c:pt idx="1908">
                  <c:v>477008</c:v>
                </c:pt>
                <c:pt idx="1909">
                  <c:v>477250</c:v>
                </c:pt>
                <c:pt idx="1910">
                  <c:v>477505</c:v>
                </c:pt>
                <c:pt idx="1911">
                  <c:v>477756</c:v>
                </c:pt>
                <c:pt idx="1912">
                  <c:v>478000</c:v>
                </c:pt>
                <c:pt idx="1913">
                  <c:v>478265</c:v>
                </c:pt>
                <c:pt idx="1914">
                  <c:v>478500</c:v>
                </c:pt>
                <c:pt idx="1915">
                  <c:v>478751</c:v>
                </c:pt>
                <c:pt idx="1916">
                  <c:v>479001</c:v>
                </c:pt>
                <c:pt idx="1917">
                  <c:v>479253</c:v>
                </c:pt>
                <c:pt idx="1918">
                  <c:v>479507</c:v>
                </c:pt>
                <c:pt idx="1919">
                  <c:v>479754</c:v>
                </c:pt>
                <c:pt idx="1920">
                  <c:v>480007</c:v>
                </c:pt>
                <c:pt idx="1921">
                  <c:v>480257</c:v>
                </c:pt>
                <c:pt idx="1922">
                  <c:v>480512</c:v>
                </c:pt>
                <c:pt idx="1923">
                  <c:v>480750</c:v>
                </c:pt>
                <c:pt idx="1924">
                  <c:v>481004</c:v>
                </c:pt>
                <c:pt idx="1925">
                  <c:v>481254</c:v>
                </c:pt>
                <c:pt idx="1926">
                  <c:v>481502</c:v>
                </c:pt>
                <c:pt idx="1927">
                  <c:v>481758</c:v>
                </c:pt>
                <c:pt idx="1928">
                  <c:v>482007</c:v>
                </c:pt>
                <c:pt idx="1929">
                  <c:v>482246</c:v>
                </c:pt>
                <c:pt idx="1930">
                  <c:v>482504</c:v>
                </c:pt>
                <c:pt idx="1931">
                  <c:v>482768</c:v>
                </c:pt>
                <c:pt idx="1932">
                  <c:v>483005</c:v>
                </c:pt>
                <c:pt idx="1933">
                  <c:v>483256</c:v>
                </c:pt>
                <c:pt idx="1934">
                  <c:v>483505</c:v>
                </c:pt>
                <c:pt idx="1935">
                  <c:v>483770</c:v>
                </c:pt>
                <c:pt idx="1936">
                  <c:v>484021</c:v>
                </c:pt>
                <c:pt idx="1937">
                  <c:v>484269</c:v>
                </c:pt>
                <c:pt idx="1938">
                  <c:v>484510</c:v>
                </c:pt>
                <c:pt idx="1939">
                  <c:v>484760</c:v>
                </c:pt>
                <c:pt idx="1940">
                  <c:v>485085</c:v>
                </c:pt>
                <c:pt idx="1941">
                  <c:v>485249</c:v>
                </c:pt>
                <c:pt idx="1942">
                  <c:v>485513</c:v>
                </c:pt>
                <c:pt idx="1943">
                  <c:v>485760</c:v>
                </c:pt>
                <c:pt idx="1944">
                  <c:v>486024</c:v>
                </c:pt>
                <c:pt idx="1945">
                  <c:v>486264</c:v>
                </c:pt>
                <c:pt idx="1946">
                  <c:v>486526</c:v>
                </c:pt>
                <c:pt idx="1947">
                  <c:v>486765</c:v>
                </c:pt>
                <c:pt idx="1948">
                  <c:v>487001</c:v>
                </c:pt>
                <c:pt idx="1949">
                  <c:v>487332</c:v>
                </c:pt>
                <c:pt idx="1950">
                  <c:v>487505</c:v>
                </c:pt>
                <c:pt idx="1951">
                  <c:v>487762</c:v>
                </c:pt>
                <c:pt idx="1952">
                  <c:v>488012</c:v>
                </c:pt>
                <c:pt idx="1953">
                  <c:v>488266</c:v>
                </c:pt>
                <c:pt idx="1954">
                  <c:v>488532</c:v>
                </c:pt>
                <c:pt idx="1955">
                  <c:v>488758</c:v>
                </c:pt>
                <c:pt idx="1956">
                  <c:v>489022</c:v>
                </c:pt>
                <c:pt idx="1957">
                  <c:v>489253</c:v>
                </c:pt>
                <c:pt idx="1958">
                  <c:v>489582</c:v>
                </c:pt>
                <c:pt idx="1959">
                  <c:v>489752</c:v>
                </c:pt>
                <c:pt idx="1960">
                  <c:v>490032</c:v>
                </c:pt>
                <c:pt idx="1961">
                  <c:v>490252</c:v>
                </c:pt>
                <c:pt idx="1962">
                  <c:v>490520</c:v>
                </c:pt>
                <c:pt idx="1963">
                  <c:v>490773</c:v>
                </c:pt>
                <c:pt idx="1964">
                  <c:v>491011</c:v>
                </c:pt>
                <c:pt idx="1965">
                  <c:v>491279</c:v>
                </c:pt>
                <c:pt idx="1966">
                  <c:v>491521</c:v>
                </c:pt>
                <c:pt idx="1967">
                  <c:v>491844</c:v>
                </c:pt>
                <c:pt idx="1968">
                  <c:v>491999</c:v>
                </c:pt>
                <c:pt idx="1969">
                  <c:v>492263</c:v>
                </c:pt>
                <c:pt idx="1970">
                  <c:v>492519</c:v>
                </c:pt>
                <c:pt idx="1971">
                  <c:v>492765</c:v>
                </c:pt>
                <c:pt idx="1972">
                  <c:v>493016</c:v>
                </c:pt>
                <c:pt idx="1973">
                  <c:v>493274</c:v>
                </c:pt>
                <c:pt idx="1974">
                  <c:v>493514</c:v>
                </c:pt>
                <c:pt idx="1975">
                  <c:v>493767</c:v>
                </c:pt>
                <c:pt idx="1976">
                  <c:v>494089</c:v>
                </c:pt>
                <c:pt idx="1977">
                  <c:v>494248</c:v>
                </c:pt>
                <c:pt idx="1978">
                  <c:v>494517</c:v>
                </c:pt>
                <c:pt idx="1979">
                  <c:v>494763</c:v>
                </c:pt>
                <c:pt idx="1980">
                  <c:v>495015</c:v>
                </c:pt>
                <c:pt idx="1981">
                  <c:v>495262</c:v>
                </c:pt>
                <c:pt idx="1982">
                  <c:v>495518</c:v>
                </c:pt>
                <c:pt idx="1983">
                  <c:v>495776</c:v>
                </c:pt>
                <c:pt idx="1984">
                  <c:v>496004</c:v>
                </c:pt>
                <c:pt idx="1985">
                  <c:v>496336</c:v>
                </c:pt>
                <c:pt idx="1986">
                  <c:v>496501</c:v>
                </c:pt>
                <c:pt idx="1987">
                  <c:v>496761</c:v>
                </c:pt>
                <c:pt idx="1988">
                  <c:v>497000</c:v>
                </c:pt>
                <c:pt idx="1989">
                  <c:v>497256</c:v>
                </c:pt>
                <c:pt idx="1990">
                  <c:v>497504</c:v>
                </c:pt>
                <c:pt idx="1991">
                  <c:v>497754</c:v>
                </c:pt>
                <c:pt idx="1992">
                  <c:v>498004</c:v>
                </c:pt>
                <c:pt idx="1993">
                  <c:v>498256</c:v>
                </c:pt>
                <c:pt idx="1994">
                  <c:v>498578</c:v>
                </c:pt>
                <c:pt idx="1995">
                  <c:v>498748</c:v>
                </c:pt>
                <c:pt idx="1996">
                  <c:v>499006</c:v>
                </c:pt>
                <c:pt idx="1997">
                  <c:v>499259</c:v>
                </c:pt>
                <c:pt idx="1998">
                  <c:v>499519</c:v>
                </c:pt>
                <c:pt idx="1999">
                  <c:v>499756</c:v>
                </c:pt>
                <c:pt idx="2000">
                  <c:v>500016</c:v>
                </c:pt>
                <c:pt idx="2001">
                  <c:v>500258</c:v>
                </c:pt>
                <c:pt idx="2002">
                  <c:v>500516</c:v>
                </c:pt>
                <c:pt idx="2003">
                  <c:v>500845</c:v>
                </c:pt>
                <c:pt idx="2004">
                  <c:v>501006</c:v>
                </c:pt>
                <c:pt idx="2005">
                  <c:v>501258</c:v>
                </c:pt>
                <c:pt idx="2006">
                  <c:v>501511</c:v>
                </c:pt>
                <c:pt idx="2007">
                  <c:v>501765</c:v>
                </c:pt>
                <c:pt idx="2008">
                  <c:v>502001</c:v>
                </c:pt>
                <c:pt idx="2009">
                  <c:v>502251</c:v>
                </c:pt>
                <c:pt idx="2010">
                  <c:v>502509</c:v>
                </c:pt>
                <c:pt idx="2011">
                  <c:v>502763</c:v>
                </c:pt>
                <c:pt idx="2012">
                  <c:v>503089</c:v>
                </c:pt>
                <c:pt idx="2013">
                  <c:v>503253</c:v>
                </c:pt>
                <c:pt idx="2014">
                  <c:v>503505</c:v>
                </c:pt>
                <c:pt idx="2015">
                  <c:v>503775</c:v>
                </c:pt>
                <c:pt idx="2016">
                  <c:v>504002</c:v>
                </c:pt>
                <c:pt idx="2017">
                  <c:v>504243</c:v>
                </c:pt>
                <c:pt idx="2018">
                  <c:v>504493</c:v>
                </c:pt>
                <c:pt idx="2019">
                  <c:v>504743</c:v>
                </c:pt>
                <c:pt idx="2020">
                  <c:v>505002</c:v>
                </c:pt>
                <c:pt idx="2021">
                  <c:v>505254</c:v>
                </c:pt>
                <c:pt idx="2022">
                  <c:v>505498</c:v>
                </c:pt>
                <c:pt idx="2023">
                  <c:v>505753</c:v>
                </c:pt>
                <c:pt idx="2024">
                  <c:v>506002</c:v>
                </c:pt>
                <c:pt idx="2025">
                  <c:v>506246</c:v>
                </c:pt>
                <c:pt idx="2026">
                  <c:v>506496</c:v>
                </c:pt>
                <c:pt idx="2027">
                  <c:v>506740</c:v>
                </c:pt>
                <c:pt idx="2028">
                  <c:v>506992</c:v>
                </c:pt>
                <c:pt idx="2029">
                  <c:v>507251</c:v>
                </c:pt>
                <c:pt idx="2030">
                  <c:v>507501</c:v>
                </c:pt>
                <c:pt idx="2031">
                  <c:v>507744</c:v>
                </c:pt>
                <c:pt idx="2032">
                  <c:v>508000</c:v>
                </c:pt>
                <c:pt idx="2033">
                  <c:v>508244</c:v>
                </c:pt>
                <c:pt idx="2034">
                  <c:v>508509</c:v>
                </c:pt>
                <c:pt idx="2035">
                  <c:v>508757</c:v>
                </c:pt>
                <c:pt idx="2036">
                  <c:v>508998</c:v>
                </c:pt>
                <c:pt idx="2037">
                  <c:v>509245</c:v>
                </c:pt>
                <c:pt idx="2038">
                  <c:v>509504</c:v>
                </c:pt>
                <c:pt idx="2039">
                  <c:v>509760</c:v>
                </c:pt>
                <c:pt idx="2040">
                  <c:v>510000</c:v>
                </c:pt>
                <c:pt idx="2041">
                  <c:v>510256</c:v>
                </c:pt>
                <c:pt idx="2042">
                  <c:v>510503</c:v>
                </c:pt>
                <c:pt idx="2043">
                  <c:v>510749</c:v>
                </c:pt>
                <c:pt idx="2044">
                  <c:v>511004</c:v>
                </c:pt>
                <c:pt idx="2045">
                  <c:v>511252</c:v>
                </c:pt>
                <c:pt idx="2046">
                  <c:v>511494</c:v>
                </c:pt>
                <c:pt idx="2047">
                  <c:v>511749</c:v>
                </c:pt>
                <c:pt idx="2048">
                  <c:v>511994</c:v>
                </c:pt>
                <c:pt idx="2049">
                  <c:v>512251</c:v>
                </c:pt>
                <c:pt idx="2050">
                  <c:v>512499</c:v>
                </c:pt>
                <c:pt idx="2051">
                  <c:v>512747</c:v>
                </c:pt>
                <c:pt idx="2052">
                  <c:v>512993</c:v>
                </c:pt>
                <c:pt idx="2053">
                  <c:v>513244</c:v>
                </c:pt>
                <c:pt idx="2054">
                  <c:v>513496</c:v>
                </c:pt>
                <c:pt idx="2055">
                  <c:v>513748</c:v>
                </c:pt>
                <c:pt idx="2056">
                  <c:v>514004</c:v>
                </c:pt>
                <c:pt idx="2057">
                  <c:v>514256</c:v>
                </c:pt>
                <c:pt idx="2058">
                  <c:v>514502</c:v>
                </c:pt>
                <c:pt idx="2059">
                  <c:v>514748</c:v>
                </c:pt>
                <c:pt idx="2060">
                  <c:v>514997</c:v>
                </c:pt>
                <c:pt idx="2061">
                  <c:v>515250</c:v>
                </c:pt>
                <c:pt idx="2062">
                  <c:v>515524</c:v>
                </c:pt>
                <c:pt idx="2063">
                  <c:v>515747</c:v>
                </c:pt>
                <c:pt idx="2064">
                  <c:v>516000</c:v>
                </c:pt>
                <c:pt idx="2065">
                  <c:v>516247</c:v>
                </c:pt>
                <c:pt idx="2066">
                  <c:v>516510</c:v>
                </c:pt>
                <c:pt idx="2067">
                  <c:v>516752</c:v>
                </c:pt>
                <c:pt idx="2068">
                  <c:v>516996</c:v>
                </c:pt>
                <c:pt idx="2069">
                  <c:v>517247</c:v>
                </c:pt>
                <c:pt idx="2070">
                  <c:v>517492</c:v>
                </c:pt>
                <c:pt idx="2071">
                  <c:v>517742</c:v>
                </c:pt>
                <c:pt idx="2072">
                  <c:v>517993</c:v>
                </c:pt>
                <c:pt idx="2073">
                  <c:v>518249</c:v>
                </c:pt>
                <c:pt idx="2074">
                  <c:v>518504</c:v>
                </c:pt>
                <c:pt idx="2075">
                  <c:v>518757</c:v>
                </c:pt>
                <c:pt idx="2076">
                  <c:v>519008</c:v>
                </c:pt>
                <c:pt idx="2077">
                  <c:v>519256</c:v>
                </c:pt>
                <c:pt idx="2078">
                  <c:v>519503</c:v>
                </c:pt>
                <c:pt idx="2079">
                  <c:v>519764</c:v>
                </c:pt>
                <c:pt idx="2080">
                  <c:v>520000</c:v>
                </c:pt>
                <c:pt idx="2081">
                  <c:v>520253</c:v>
                </c:pt>
                <c:pt idx="2082">
                  <c:v>520499</c:v>
                </c:pt>
                <c:pt idx="2083">
                  <c:v>520754</c:v>
                </c:pt>
                <c:pt idx="2084">
                  <c:v>521003</c:v>
                </c:pt>
                <c:pt idx="2085">
                  <c:v>521252</c:v>
                </c:pt>
                <c:pt idx="2086">
                  <c:v>521497</c:v>
                </c:pt>
                <c:pt idx="2087">
                  <c:v>521755</c:v>
                </c:pt>
                <c:pt idx="2088">
                  <c:v>521996</c:v>
                </c:pt>
                <c:pt idx="2089">
                  <c:v>522247</c:v>
                </c:pt>
                <c:pt idx="2090">
                  <c:v>522492</c:v>
                </c:pt>
                <c:pt idx="2091">
                  <c:v>522744</c:v>
                </c:pt>
                <c:pt idx="2092">
                  <c:v>522993</c:v>
                </c:pt>
                <c:pt idx="2093">
                  <c:v>523240</c:v>
                </c:pt>
                <c:pt idx="2094">
                  <c:v>523500</c:v>
                </c:pt>
                <c:pt idx="2095">
                  <c:v>523751</c:v>
                </c:pt>
                <c:pt idx="2096">
                  <c:v>523996</c:v>
                </c:pt>
                <c:pt idx="2097">
                  <c:v>524247</c:v>
                </c:pt>
                <c:pt idx="2098">
                  <c:v>524507</c:v>
                </c:pt>
                <c:pt idx="2099">
                  <c:v>524751</c:v>
                </c:pt>
                <c:pt idx="2100">
                  <c:v>524992</c:v>
                </c:pt>
                <c:pt idx="2101">
                  <c:v>525246</c:v>
                </c:pt>
                <c:pt idx="2102">
                  <c:v>525495</c:v>
                </c:pt>
                <c:pt idx="2103">
                  <c:v>525749</c:v>
                </c:pt>
                <c:pt idx="2104">
                  <c:v>525998</c:v>
                </c:pt>
                <c:pt idx="2105">
                  <c:v>526251</c:v>
                </c:pt>
                <c:pt idx="2106">
                  <c:v>526502</c:v>
                </c:pt>
                <c:pt idx="2107">
                  <c:v>526760</c:v>
                </c:pt>
                <c:pt idx="2108">
                  <c:v>527006</c:v>
                </c:pt>
                <c:pt idx="2109">
                  <c:v>527261</c:v>
                </c:pt>
                <c:pt idx="2110">
                  <c:v>527513</c:v>
                </c:pt>
                <c:pt idx="2111">
                  <c:v>527837</c:v>
                </c:pt>
                <c:pt idx="2112">
                  <c:v>528006</c:v>
                </c:pt>
                <c:pt idx="2113">
                  <c:v>528271</c:v>
                </c:pt>
                <c:pt idx="2114">
                  <c:v>528523</c:v>
                </c:pt>
                <c:pt idx="2115">
                  <c:v>528760</c:v>
                </c:pt>
                <c:pt idx="2116">
                  <c:v>529009</c:v>
                </c:pt>
                <c:pt idx="2117">
                  <c:v>529269</c:v>
                </c:pt>
                <c:pt idx="2118">
                  <c:v>529516</c:v>
                </c:pt>
                <c:pt idx="2119">
                  <c:v>529759</c:v>
                </c:pt>
                <c:pt idx="2120">
                  <c:v>530088</c:v>
                </c:pt>
                <c:pt idx="2121">
                  <c:v>530257</c:v>
                </c:pt>
                <c:pt idx="2122">
                  <c:v>530512</c:v>
                </c:pt>
                <c:pt idx="2123">
                  <c:v>530755</c:v>
                </c:pt>
                <c:pt idx="2124">
                  <c:v>531010</c:v>
                </c:pt>
                <c:pt idx="2125">
                  <c:v>531261</c:v>
                </c:pt>
                <c:pt idx="2126">
                  <c:v>531505</c:v>
                </c:pt>
                <c:pt idx="2127">
                  <c:v>531768</c:v>
                </c:pt>
                <c:pt idx="2128">
                  <c:v>532012</c:v>
                </c:pt>
                <c:pt idx="2129">
                  <c:v>532338</c:v>
                </c:pt>
                <c:pt idx="2130">
                  <c:v>532509</c:v>
                </c:pt>
                <c:pt idx="2131">
                  <c:v>532764</c:v>
                </c:pt>
                <c:pt idx="2132">
                  <c:v>533008</c:v>
                </c:pt>
                <c:pt idx="2133">
                  <c:v>533267</c:v>
                </c:pt>
                <c:pt idx="2134">
                  <c:v>533521</c:v>
                </c:pt>
                <c:pt idx="2135">
                  <c:v>533756</c:v>
                </c:pt>
                <c:pt idx="2136">
                  <c:v>534008</c:v>
                </c:pt>
                <c:pt idx="2137">
                  <c:v>534258</c:v>
                </c:pt>
                <c:pt idx="2138">
                  <c:v>534549</c:v>
                </c:pt>
                <c:pt idx="2139">
                  <c:v>534757</c:v>
                </c:pt>
                <c:pt idx="2140">
                  <c:v>535016</c:v>
                </c:pt>
                <c:pt idx="2141">
                  <c:v>535252</c:v>
                </c:pt>
                <c:pt idx="2142">
                  <c:v>535504</c:v>
                </c:pt>
                <c:pt idx="2143">
                  <c:v>535763</c:v>
                </c:pt>
                <c:pt idx="2144">
                  <c:v>536007</c:v>
                </c:pt>
                <c:pt idx="2145">
                  <c:v>536256</c:v>
                </c:pt>
                <c:pt idx="2146">
                  <c:v>536506</c:v>
                </c:pt>
                <c:pt idx="2147">
                  <c:v>536832</c:v>
                </c:pt>
                <c:pt idx="2148">
                  <c:v>537013</c:v>
                </c:pt>
                <c:pt idx="2149">
                  <c:v>537258</c:v>
                </c:pt>
                <c:pt idx="2150">
                  <c:v>537507</c:v>
                </c:pt>
                <c:pt idx="2151">
                  <c:v>537753</c:v>
                </c:pt>
                <c:pt idx="2152">
                  <c:v>538010</c:v>
                </c:pt>
                <c:pt idx="2153">
                  <c:v>538260</c:v>
                </c:pt>
                <c:pt idx="2154">
                  <c:v>538510</c:v>
                </c:pt>
                <c:pt idx="2155">
                  <c:v>538768</c:v>
                </c:pt>
                <c:pt idx="2156">
                  <c:v>539082</c:v>
                </c:pt>
                <c:pt idx="2157">
                  <c:v>539255</c:v>
                </c:pt>
                <c:pt idx="2158">
                  <c:v>539509</c:v>
                </c:pt>
                <c:pt idx="2159">
                  <c:v>539762</c:v>
                </c:pt>
                <c:pt idx="2160">
                  <c:v>540003</c:v>
                </c:pt>
                <c:pt idx="2161">
                  <c:v>540257</c:v>
                </c:pt>
                <c:pt idx="2162">
                  <c:v>540511</c:v>
                </c:pt>
                <c:pt idx="2163">
                  <c:v>540750</c:v>
                </c:pt>
                <c:pt idx="2164">
                  <c:v>541014</c:v>
                </c:pt>
                <c:pt idx="2165">
                  <c:v>541331</c:v>
                </c:pt>
                <c:pt idx="2166">
                  <c:v>541506</c:v>
                </c:pt>
                <c:pt idx="2167">
                  <c:v>541752</c:v>
                </c:pt>
                <c:pt idx="2168">
                  <c:v>542028</c:v>
                </c:pt>
                <c:pt idx="2169">
                  <c:v>542263</c:v>
                </c:pt>
                <c:pt idx="2170">
                  <c:v>542508</c:v>
                </c:pt>
                <c:pt idx="2171">
                  <c:v>542752</c:v>
                </c:pt>
                <c:pt idx="2172">
                  <c:v>543003</c:v>
                </c:pt>
                <c:pt idx="2173">
                  <c:v>543259</c:v>
                </c:pt>
                <c:pt idx="2174">
                  <c:v>543580</c:v>
                </c:pt>
                <c:pt idx="2175">
                  <c:v>543753</c:v>
                </c:pt>
                <c:pt idx="2176">
                  <c:v>544018</c:v>
                </c:pt>
                <c:pt idx="2177">
                  <c:v>544269</c:v>
                </c:pt>
                <c:pt idx="2178">
                  <c:v>544514</c:v>
                </c:pt>
                <c:pt idx="2179">
                  <c:v>544758</c:v>
                </c:pt>
                <c:pt idx="2180">
                  <c:v>545022</c:v>
                </c:pt>
                <c:pt idx="2181">
                  <c:v>545260</c:v>
                </c:pt>
                <c:pt idx="2182">
                  <c:v>545503</c:v>
                </c:pt>
                <c:pt idx="2183">
                  <c:v>545902</c:v>
                </c:pt>
                <c:pt idx="2184">
                  <c:v>546003</c:v>
                </c:pt>
                <c:pt idx="2185">
                  <c:v>546262</c:v>
                </c:pt>
                <c:pt idx="2186">
                  <c:v>546507</c:v>
                </c:pt>
                <c:pt idx="2187">
                  <c:v>546763</c:v>
                </c:pt>
                <c:pt idx="2188">
                  <c:v>547020</c:v>
                </c:pt>
                <c:pt idx="2189">
                  <c:v>547255</c:v>
                </c:pt>
                <c:pt idx="2190">
                  <c:v>547501</c:v>
                </c:pt>
                <c:pt idx="2191">
                  <c:v>547763</c:v>
                </c:pt>
                <c:pt idx="2192">
                  <c:v>548018</c:v>
                </c:pt>
                <c:pt idx="2193">
                  <c:v>548254</c:v>
                </c:pt>
                <c:pt idx="2194">
                  <c:v>548503</c:v>
                </c:pt>
                <c:pt idx="2195">
                  <c:v>548751</c:v>
                </c:pt>
                <c:pt idx="2196">
                  <c:v>549006</c:v>
                </c:pt>
                <c:pt idx="2197">
                  <c:v>549252</c:v>
                </c:pt>
                <c:pt idx="2198">
                  <c:v>549506</c:v>
                </c:pt>
                <c:pt idx="2199">
                  <c:v>549751</c:v>
                </c:pt>
                <c:pt idx="2200">
                  <c:v>550005</c:v>
                </c:pt>
                <c:pt idx="2201">
                  <c:v>550273</c:v>
                </c:pt>
                <c:pt idx="2202">
                  <c:v>550504</c:v>
                </c:pt>
                <c:pt idx="2203">
                  <c:v>550759</c:v>
                </c:pt>
                <c:pt idx="2204">
                  <c:v>551010</c:v>
                </c:pt>
                <c:pt idx="2205">
                  <c:v>551254</c:v>
                </c:pt>
                <c:pt idx="2206">
                  <c:v>551509</c:v>
                </c:pt>
                <c:pt idx="2207">
                  <c:v>551759</c:v>
                </c:pt>
                <c:pt idx="2208">
                  <c:v>552014</c:v>
                </c:pt>
                <c:pt idx="2209">
                  <c:v>552257</c:v>
                </c:pt>
                <c:pt idx="2210">
                  <c:v>552522</c:v>
                </c:pt>
                <c:pt idx="2211">
                  <c:v>552752</c:v>
                </c:pt>
                <c:pt idx="2212">
                  <c:v>553004</c:v>
                </c:pt>
                <c:pt idx="2213">
                  <c:v>553255</c:v>
                </c:pt>
                <c:pt idx="2214">
                  <c:v>553508</c:v>
                </c:pt>
                <c:pt idx="2215">
                  <c:v>553751</c:v>
                </c:pt>
                <c:pt idx="2216">
                  <c:v>554004</c:v>
                </c:pt>
                <c:pt idx="2217">
                  <c:v>554261</c:v>
                </c:pt>
                <c:pt idx="2218">
                  <c:v>554503</c:v>
                </c:pt>
                <c:pt idx="2219">
                  <c:v>554777</c:v>
                </c:pt>
                <c:pt idx="2220">
                  <c:v>555007</c:v>
                </c:pt>
                <c:pt idx="2221">
                  <c:v>555258</c:v>
                </c:pt>
                <c:pt idx="2222">
                  <c:v>555503</c:v>
                </c:pt>
                <c:pt idx="2223">
                  <c:v>555756</c:v>
                </c:pt>
                <c:pt idx="2224">
                  <c:v>556010</c:v>
                </c:pt>
                <c:pt idx="2225">
                  <c:v>556257</c:v>
                </c:pt>
                <c:pt idx="2226">
                  <c:v>556512</c:v>
                </c:pt>
                <c:pt idx="2227">
                  <c:v>556755</c:v>
                </c:pt>
                <c:pt idx="2228">
                  <c:v>557025</c:v>
                </c:pt>
                <c:pt idx="2229">
                  <c:v>557251</c:v>
                </c:pt>
                <c:pt idx="2230">
                  <c:v>557502</c:v>
                </c:pt>
                <c:pt idx="2231">
                  <c:v>557750</c:v>
                </c:pt>
                <c:pt idx="2232">
                  <c:v>558006</c:v>
                </c:pt>
                <c:pt idx="2233">
                  <c:v>558251</c:v>
                </c:pt>
                <c:pt idx="2234">
                  <c:v>558504</c:v>
                </c:pt>
                <c:pt idx="2235">
                  <c:v>558746</c:v>
                </c:pt>
                <c:pt idx="2236">
                  <c:v>558998</c:v>
                </c:pt>
                <c:pt idx="2237">
                  <c:v>559325</c:v>
                </c:pt>
                <c:pt idx="2238">
                  <c:v>559504</c:v>
                </c:pt>
                <c:pt idx="2239">
                  <c:v>559750</c:v>
                </c:pt>
                <c:pt idx="2240">
                  <c:v>560010</c:v>
                </c:pt>
                <c:pt idx="2241">
                  <c:v>560253</c:v>
                </c:pt>
                <c:pt idx="2242">
                  <c:v>560514</c:v>
                </c:pt>
                <c:pt idx="2243">
                  <c:v>560771</c:v>
                </c:pt>
                <c:pt idx="2244">
                  <c:v>561002</c:v>
                </c:pt>
                <c:pt idx="2245">
                  <c:v>561254</c:v>
                </c:pt>
                <c:pt idx="2246">
                  <c:v>561577</c:v>
                </c:pt>
                <c:pt idx="2247">
                  <c:v>561755</c:v>
                </c:pt>
                <c:pt idx="2248">
                  <c:v>562008</c:v>
                </c:pt>
                <c:pt idx="2249">
                  <c:v>562264</c:v>
                </c:pt>
                <c:pt idx="2250">
                  <c:v>562508</c:v>
                </c:pt>
                <c:pt idx="2251">
                  <c:v>562757</c:v>
                </c:pt>
                <c:pt idx="2252">
                  <c:v>563015</c:v>
                </c:pt>
                <c:pt idx="2253">
                  <c:v>563256</c:v>
                </c:pt>
                <c:pt idx="2254">
                  <c:v>563509</c:v>
                </c:pt>
                <c:pt idx="2255">
                  <c:v>563823</c:v>
                </c:pt>
                <c:pt idx="2256">
                  <c:v>564004</c:v>
                </c:pt>
                <c:pt idx="2257">
                  <c:v>564262</c:v>
                </c:pt>
                <c:pt idx="2258">
                  <c:v>564506</c:v>
                </c:pt>
                <c:pt idx="2259">
                  <c:v>564762</c:v>
                </c:pt>
                <c:pt idx="2260">
                  <c:v>565017</c:v>
                </c:pt>
                <c:pt idx="2261">
                  <c:v>565262</c:v>
                </c:pt>
                <c:pt idx="2262">
                  <c:v>565516</c:v>
                </c:pt>
                <c:pt idx="2263">
                  <c:v>565774</c:v>
                </c:pt>
                <c:pt idx="2264">
                  <c:v>566094</c:v>
                </c:pt>
                <c:pt idx="2265">
                  <c:v>566257</c:v>
                </c:pt>
                <c:pt idx="2266">
                  <c:v>566501</c:v>
                </c:pt>
                <c:pt idx="2267">
                  <c:v>566756</c:v>
                </c:pt>
                <c:pt idx="2268">
                  <c:v>567004</c:v>
                </c:pt>
                <c:pt idx="2269">
                  <c:v>567263</c:v>
                </c:pt>
                <c:pt idx="2270">
                  <c:v>567504</c:v>
                </c:pt>
                <c:pt idx="2271">
                  <c:v>567758</c:v>
                </c:pt>
                <c:pt idx="2272">
                  <c:v>568004</c:v>
                </c:pt>
                <c:pt idx="2273">
                  <c:v>568339</c:v>
                </c:pt>
                <c:pt idx="2274">
                  <c:v>568510</c:v>
                </c:pt>
                <c:pt idx="2275">
                  <c:v>568774</c:v>
                </c:pt>
                <c:pt idx="2276">
                  <c:v>569016</c:v>
                </c:pt>
                <c:pt idx="2277">
                  <c:v>569272</c:v>
                </c:pt>
                <c:pt idx="2278">
                  <c:v>569520</c:v>
                </c:pt>
                <c:pt idx="2279">
                  <c:v>569761</c:v>
                </c:pt>
                <c:pt idx="2280">
                  <c:v>570014</c:v>
                </c:pt>
                <c:pt idx="2281">
                  <c:v>570269</c:v>
                </c:pt>
                <c:pt idx="2282">
                  <c:v>570588</c:v>
                </c:pt>
                <c:pt idx="2283">
                  <c:v>570752</c:v>
                </c:pt>
                <c:pt idx="2284">
                  <c:v>571010</c:v>
                </c:pt>
                <c:pt idx="2285">
                  <c:v>571253</c:v>
                </c:pt>
                <c:pt idx="2286">
                  <c:v>571504</c:v>
                </c:pt>
                <c:pt idx="2287">
                  <c:v>571753</c:v>
                </c:pt>
                <c:pt idx="2288">
                  <c:v>572010</c:v>
                </c:pt>
                <c:pt idx="2289">
                  <c:v>572259</c:v>
                </c:pt>
                <c:pt idx="2290">
                  <c:v>572509</c:v>
                </c:pt>
                <c:pt idx="2291">
                  <c:v>572835</c:v>
                </c:pt>
                <c:pt idx="2292">
                  <c:v>573015</c:v>
                </c:pt>
                <c:pt idx="2293">
                  <c:v>573264</c:v>
                </c:pt>
                <c:pt idx="2294">
                  <c:v>573513</c:v>
                </c:pt>
                <c:pt idx="2295">
                  <c:v>573759</c:v>
                </c:pt>
                <c:pt idx="2296">
                  <c:v>574013</c:v>
                </c:pt>
                <c:pt idx="2297">
                  <c:v>574269</c:v>
                </c:pt>
                <c:pt idx="2298">
                  <c:v>574525</c:v>
                </c:pt>
                <c:pt idx="2299">
                  <c:v>574764</c:v>
                </c:pt>
                <c:pt idx="2300">
                  <c:v>575083</c:v>
                </c:pt>
                <c:pt idx="2301">
                  <c:v>575255</c:v>
                </c:pt>
                <c:pt idx="2302">
                  <c:v>575515</c:v>
                </c:pt>
                <c:pt idx="2303">
                  <c:v>575756</c:v>
                </c:pt>
                <c:pt idx="2304">
                  <c:v>576014</c:v>
                </c:pt>
                <c:pt idx="2305">
                  <c:v>576268</c:v>
                </c:pt>
                <c:pt idx="2306">
                  <c:v>576515</c:v>
                </c:pt>
                <c:pt idx="2307">
                  <c:v>576783</c:v>
                </c:pt>
                <c:pt idx="2308">
                  <c:v>577004</c:v>
                </c:pt>
                <c:pt idx="2309">
                  <c:v>577357</c:v>
                </c:pt>
                <c:pt idx="2310">
                  <c:v>577504</c:v>
                </c:pt>
                <c:pt idx="2311">
                  <c:v>577762</c:v>
                </c:pt>
                <c:pt idx="2312">
                  <c:v>578013</c:v>
                </c:pt>
                <c:pt idx="2313">
                  <c:v>578260</c:v>
                </c:pt>
                <c:pt idx="2314">
                  <c:v>578518</c:v>
                </c:pt>
                <c:pt idx="2315">
                  <c:v>578765</c:v>
                </c:pt>
                <c:pt idx="2316">
                  <c:v>579002</c:v>
                </c:pt>
                <c:pt idx="2317">
                  <c:v>579261</c:v>
                </c:pt>
                <c:pt idx="2318">
                  <c:v>579581</c:v>
                </c:pt>
                <c:pt idx="2319">
                  <c:v>579750</c:v>
                </c:pt>
                <c:pt idx="2320">
                  <c:v>580239</c:v>
                </c:pt>
                <c:pt idx="2321">
                  <c:v>580492</c:v>
                </c:pt>
                <c:pt idx="2322">
                  <c:v>580751</c:v>
                </c:pt>
                <c:pt idx="2323">
                  <c:v>581000</c:v>
                </c:pt>
                <c:pt idx="2324">
                  <c:v>581255</c:v>
                </c:pt>
                <c:pt idx="2325">
                  <c:v>581499</c:v>
                </c:pt>
                <c:pt idx="2326">
                  <c:v>581753</c:v>
                </c:pt>
                <c:pt idx="2327">
                  <c:v>581999</c:v>
                </c:pt>
                <c:pt idx="2328">
                  <c:v>582244</c:v>
                </c:pt>
                <c:pt idx="2329">
                  <c:v>582496</c:v>
                </c:pt>
                <c:pt idx="2330">
                  <c:v>582745</c:v>
                </c:pt>
                <c:pt idx="2331">
                  <c:v>582996</c:v>
                </c:pt>
                <c:pt idx="2332">
                  <c:v>583246</c:v>
                </c:pt>
                <c:pt idx="2333">
                  <c:v>583501</c:v>
                </c:pt>
                <c:pt idx="2334">
                  <c:v>583752</c:v>
                </c:pt>
                <c:pt idx="2335">
                  <c:v>583994</c:v>
                </c:pt>
                <c:pt idx="2336">
                  <c:v>584245</c:v>
                </c:pt>
                <c:pt idx="2337">
                  <c:v>584509</c:v>
                </c:pt>
                <c:pt idx="2338">
                  <c:v>584749</c:v>
                </c:pt>
                <c:pt idx="2339">
                  <c:v>584995</c:v>
                </c:pt>
                <c:pt idx="2340">
                  <c:v>585245</c:v>
                </c:pt>
                <c:pt idx="2341">
                  <c:v>585498</c:v>
                </c:pt>
                <c:pt idx="2342">
                  <c:v>585753</c:v>
                </c:pt>
                <c:pt idx="2343">
                  <c:v>586004</c:v>
                </c:pt>
                <c:pt idx="2344">
                  <c:v>586251</c:v>
                </c:pt>
                <c:pt idx="2345">
                  <c:v>586505</c:v>
                </c:pt>
                <c:pt idx="2346">
                  <c:v>586750</c:v>
                </c:pt>
                <c:pt idx="2347">
                  <c:v>587013</c:v>
                </c:pt>
                <c:pt idx="2348">
                  <c:v>587247</c:v>
                </c:pt>
                <c:pt idx="2349">
                  <c:v>587493</c:v>
                </c:pt>
                <c:pt idx="2350">
                  <c:v>587748</c:v>
                </c:pt>
                <c:pt idx="2351">
                  <c:v>587994</c:v>
                </c:pt>
                <c:pt idx="2352">
                  <c:v>588248</c:v>
                </c:pt>
                <c:pt idx="2353">
                  <c:v>588497</c:v>
                </c:pt>
                <c:pt idx="2354">
                  <c:v>588747</c:v>
                </c:pt>
                <c:pt idx="2355">
                  <c:v>589003</c:v>
                </c:pt>
                <c:pt idx="2356">
                  <c:v>589242</c:v>
                </c:pt>
                <c:pt idx="2357">
                  <c:v>589498</c:v>
                </c:pt>
                <c:pt idx="2358">
                  <c:v>589758</c:v>
                </c:pt>
                <c:pt idx="2359">
                  <c:v>590005</c:v>
                </c:pt>
                <c:pt idx="2360">
                  <c:v>590257</c:v>
                </c:pt>
                <c:pt idx="2361">
                  <c:v>590495</c:v>
                </c:pt>
                <c:pt idx="2362">
                  <c:v>590745</c:v>
                </c:pt>
                <c:pt idx="2363">
                  <c:v>591009</c:v>
                </c:pt>
                <c:pt idx="2364">
                  <c:v>591256</c:v>
                </c:pt>
                <c:pt idx="2365">
                  <c:v>591509</c:v>
                </c:pt>
                <c:pt idx="2366">
                  <c:v>591755</c:v>
                </c:pt>
                <c:pt idx="2367">
                  <c:v>592006</c:v>
                </c:pt>
                <c:pt idx="2368">
                  <c:v>592255</c:v>
                </c:pt>
                <c:pt idx="2369">
                  <c:v>592499</c:v>
                </c:pt>
                <c:pt idx="2370">
                  <c:v>592745</c:v>
                </c:pt>
                <c:pt idx="2371">
                  <c:v>592998</c:v>
                </c:pt>
                <c:pt idx="2372">
                  <c:v>593245</c:v>
                </c:pt>
                <c:pt idx="2373">
                  <c:v>593503</c:v>
                </c:pt>
                <c:pt idx="2374">
                  <c:v>593761</c:v>
                </c:pt>
                <c:pt idx="2375">
                  <c:v>594000</c:v>
                </c:pt>
                <c:pt idx="2376">
                  <c:v>594251</c:v>
                </c:pt>
                <c:pt idx="2377">
                  <c:v>594499</c:v>
                </c:pt>
                <c:pt idx="2378">
                  <c:v>594751</c:v>
                </c:pt>
                <c:pt idx="2379">
                  <c:v>594998</c:v>
                </c:pt>
                <c:pt idx="2380">
                  <c:v>595248</c:v>
                </c:pt>
                <c:pt idx="2381">
                  <c:v>595496</c:v>
                </c:pt>
                <c:pt idx="2382">
                  <c:v>595751</c:v>
                </c:pt>
                <c:pt idx="2383">
                  <c:v>596002</c:v>
                </c:pt>
                <c:pt idx="2384">
                  <c:v>596250</c:v>
                </c:pt>
                <c:pt idx="2385">
                  <c:v>596495</c:v>
                </c:pt>
                <c:pt idx="2386">
                  <c:v>596753</c:v>
                </c:pt>
                <c:pt idx="2387">
                  <c:v>597006</c:v>
                </c:pt>
                <c:pt idx="2388">
                  <c:v>597251</c:v>
                </c:pt>
                <c:pt idx="2389">
                  <c:v>597496</c:v>
                </c:pt>
                <c:pt idx="2390">
                  <c:v>597744</c:v>
                </c:pt>
                <c:pt idx="2391">
                  <c:v>597996</c:v>
                </c:pt>
                <c:pt idx="2392">
                  <c:v>598249</c:v>
                </c:pt>
                <c:pt idx="2393">
                  <c:v>598511</c:v>
                </c:pt>
                <c:pt idx="2394">
                  <c:v>598744</c:v>
                </c:pt>
                <c:pt idx="2395">
                  <c:v>599009</c:v>
                </c:pt>
                <c:pt idx="2396">
                  <c:v>599254</c:v>
                </c:pt>
                <c:pt idx="2397">
                  <c:v>599499</c:v>
                </c:pt>
                <c:pt idx="2398">
                  <c:v>599746</c:v>
                </c:pt>
                <c:pt idx="2399">
                  <c:v>600006</c:v>
                </c:pt>
                <c:pt idx="2400">
                  <c:v>600260</c:v>
                </c:pt>
                <c:pt idx="2401">
                  <c:v>600504</c:v>
                </c:pt>
                <c:pt idx="2402">
                  <c:v>600745</c:v>
                </c:pt>
                <c:pt idx="2403">
                  <c:v>600995</c:v>
                </c:pt>
                <c:pt idx="2404">
                  <c:v>601249</c:v>
                </c:pt>
                <c:pt idx="2405">
                  <c:v>601498</c:v>
                </c:pt>
                <c:pt idx="2406">
                  <c:v>601756</c:v>
                </c:pt>
                <c:pt idx="2407">
                  <c:v>602000</c:v>
                </c:pt>
                <c:pt idx="2408">
                  <c:v>602250</c:v>
                </c:pt>
                <c:pt idx="2409">
                  <c:v>602507</c:v>
                </c:pt>
                <c:pt idx="2410">
                  <c:v>602757</c:v>
                </c:pt>
                <c:pt idx="2411">
                  <c:v>603010</c:v>
                </c:pt>
                <c:pt idx="2412">
                  <c:v>603256</c:v>
                </c:pt>
                <c:pt idx="2413">
                  <c:v>603515</c:v>
                </c:pt>
                <c:pt idx="2414">
                  <c:v>603764</c:v>
                </c:pt>
                <c:pt idx="2415">
                  <c:v>604020</c:v>
                </c:pt>
                <c:pt idx="2416">
                  <c:v>604269</c:v>
                </c:pt>
                <c:pt idx="2417">
                  <c:v>604504</c:v>
                </c:pt>
                <c:pt idx="2418">
                  <c:v>604759</c:v>
                </c:pt>
                <c:pt idx="2419">
                  <c:v>605004</c:v>
                </c:pt>
                <c:pt idx="2420">
                  <c:v>605255</c:v>
                </c:pt>
                <c:pt idx="2421">
                  <c:v>605504</c:v>
                </c:pt>
                <c:pt idx="2422">
                  <c:v>605835</c:v>
                </c:pt>
                <c:pt idx="2423">
                  <c:v>606005</c:v>
                </c:pt>
                <c:pt idx="2424">
                  <c:v>606260</c:v>
                </c:pt>
                <c:pt idx="2425">
                  <c:v>606499</c:v>
                </c:pt>
                <c:pt idx="2426">
                  <c:v>606768</c:v>
                </c:pt>
                <c:pt idx="2427">
                  <c:v>607013</c:v>
                </c:pt>
                <c:pt idx="2428">
                  <c:v>607251</c:v>
                </c:pt>
                <c:pt idx="2429">
                  <c:v>607503</c:v>
                </c:pt>
                <c:pt idx="2430">
                  <c:v>607765</c:v>
                </c:pt>
                <c:pt idx="2431">
                  <c:v>608021</c:v>
                </c:pt>
                <c:pt idx="2432">
                  <c:v>608263</c:v>
                </c:pt>
                <c:pt idx="2433">
                  <c:v>608514</c:v>
                </c:pt>
                <c:pt idx="2434">
                  <c:v>608765</c:v>
                </c:pt>
                <c:pt idx="2435">
                  <c:v>609021</c:v>
                </c:pt>
                <c:pt idx="2436">
                  <c:v>609263</c:v>
                </c:pt>
                <c:pt idx="2437">
                  <c:v>609504</c:v>
                </c:pt>
                <c:pt idx="2438">
                  <c:v>609762</c:v>
                </c:pt>
                <c:pt idx="2439">
                  <c:v>610018</c:v>
                </c:pt>
                <c:pt idx="2440">
                  <c:v>610328</c:v>
                </c:pt>
                <c:pt idx="2441">
                  <c:v>610510</c:v>
                </c:pt>
                <c:pt idx="2442">
                  <c:v>610763</c:v>
                </c:pt>
                <c:pt idx="2443">
                  <c:v>611015</c:v>
                </c:pt>
                <c:pt idx="2444">
                  <c:v>611264</c:v>
                </c:pt>
                <c:pt idx="2445">
                  <c:v>611521</c:v>
                </c:pt>
                <c:pt idx="2446">
                  <c:v>611771</c:v>
                </c:pt>
                <c:pt idx="2447">
                  <c:v>612013</c:v>
                </c:pt>
                <c:pt idx="2448">
                  <c:v>612253</c:v>
                </c:pt>
                <c:pt idx="2449">
                  <c:v>612580</c:v>
                </c:pt>
                <c:pt idx="2450">
                  <c:v>612761</c:v>
                </c:pt>
                <c:pt idx="2451">
                  <c:v>613012</c:v>
                </c:pt>
                <c:pt idx="2452">
                  <c:v>613257</c:v>
                </c:pt>
                <c:pt idx="2453">
                  <c:v>613512</c:v>
                </c:pt>
                <c:pt idx="2454">
                  <c:v>613769</c:v>
                </c:pt>
                <c:pt idx="2455">
                  <c:v>614011</c:v>
                </c:pt>
                <c:pt idx="2456">
                  <c:v>614252</c:v>
                </c:pt>
                <c:pt idx="2457">
                  <c:v>614514</c:v>
                </c:pt>
                <c:pt idx="2458">
                  <c:v>614840</c:v>
                </c:pt>
                <c:pt idx="2459">
                  <c:v>615003</c:v>
                </c:pt>
                <c:pt idx="2460">
                  <c:v>615270</c:v>
                </c:pt>
                <c:pt idx="2461">
                  <c:v>615514</c:v>
                </c:pt>
                <c:pt idx="2462">
                  <c:v>615766</c:v>
                </c:pt>
                <c:pt idx="2463">
                  <c:v>616008</c:v>
                </c:pt>
                <c:pt idx="2464">
                  <c:v>616259</c:v>
                </c:pt>
                <c:pt idx="2465">
                  <c:v>616512</c:v>
                </c:pt>
                <c:pt idx="2466">
                  <c:v>616759</c:v>
                </c:pt>
                <c:pt idx="2467">
                  <c:v>617083</c:v>
                </c:pt>
                <c:pt idx="2468">
                  <c:v>617250</c:v>
                </c:pt>
                <c:pt idx="2469">
                  <c:v>617508</c:v>
                </c:pt>
                <c:pt idx="2470">
                  <c:v>617759</c:v>
                </c:pt>
                <c:pt idx="2471">
                  <c:v>618019</c:v>
                </c:pt>
                <c:pt idx="2472">
                  <c:v>618278</c:v>
                </c:pt>
                <c:pt idx="2473">
                  <c:v>618517</c:v>
                </c:pt>
                <c:pt idx="2474">
                  <c:v>618769</c:v>
                </c:pt>
                <c:pt idx="2475">
                  <c:v>619014</c:v>
                </c:pt>
                <c:pt idx="2476">
                  <c:v>619334</c:v>
                </c:pt>
                <c:pt idx="2477">
                  <c:v>619507</c:v>
                </c:pt>
                <c:pt idx="2478">
                  <c:v>619759</c:v>
                </c:pt>
                <c:pt idx="2479">
                  <c:v>620016</c:v>
                </c:pt>
                <c:pt idx="2480">
                  <c:v>620262</c:v>
                </c:pt>
                <c:pt idx="2481">
                  <c:v>620517</c:v>
                </c:pt>
                <c:pt idx="2482">
                  <c:v>620762</c:v>
                </c:pt>
                <c:pt idx="2483">
                  <c:v>621004</c:v>
                </c:pt>
                <c:pt idx="2484">
                  <c:v>621248</c:v>
                </c:pt>
                <c:pt idx="2485">
                  <c:v>621519</c:v>
                </c:pt>
                <c:pt idx="2486">
                  <c:v>621753</c:v>
                </c:pt>
                <c:pt idx="2487">
                  <c:v>622002</c:v>
                </c:pt>
                <c:pt idx="2488">
                  <c:v>622251</c:v>
                </c:pt>
                <c:pt idx="2489">
                  <c:v>622509</c:v>
                </c:pt>
                <c:pt idx="2490">
                  <c:v>622751</c:v>
                </c:pt>
                <c:pt idx="2491">
                  <c:v>623001</c:v>
                </c:pt>
                <c:pt idx="2492">
                  <c:v>623252</c:v>
                </c:pt>
                <c:pt idx="2493">
                  <c:v>623511</c:v>
                </c:pt>
                <c:pt idx="2494">
                  <c:v>623768</c:v>
                </c:pt>
                <c:pt idx="2495">
                  <c:v>624005</c:v>
                </c:pt>
                <c:pt idx="2496">
                  <c:v>624259</c:v>
                </c:pt>
                <c:pt idx="2497">
                  <c:v>624506</c:v>
                </c:pt>
                <c:pt idx="2498">
                  <c:v>624756</c:v>
                </c:pt>
                <c:pt idx="2499">
                  <c:v>625002</c:v>
                </c:pt>
                <c:pt idx="2500">
                  <c:v>625254</c:v>
                </c:pt>
                <c:pt idx="2501">
                  <c:v>625506</c:v>
                </c:pt>
                <c:pt idx="2502">
                  <c:v>625753</c:v>
                </c:pt>
                <c:pt idx="2503">
                  <c:v>626019</c:v>
                </c:pt>
                <c:pt idx="2504">
                  <c:v>626255</c:v>
                </c:pt>
                <c:pt idx="2505">
                  <c:v>626503</c:v>
                </c:pt>
                <c:pt idx="2506">
                  <c:v>626754</c:v>
                </c:pt>
                <c:pt idx="2507">
                  <c:v>627006</c:v>
                </c:pt>
                <c:pt idx="2508">
                  <c:v>627250</c:v>
                </c:pt>
                <c:pt idx="2509">
                  <c:v>627505</c:v>
                </c:pt>
                <c:pt idx="2510">
                  <c:v>627752</c:v>
                </c:pt>
                <c:pt idx="2511">
                  <c:v>628006</c:v>
                </c:pt>
                <c:pt idx="2512">
                  <c:v>628267</c:v>
                </c:pt>
                <c:pt idx="2513">
                  <c:v>628506</c:v>
                </c:pt>
                <c:pt idx="2514">
                  <c:v>628757</c:v>
                </c:pt>
                <c:pt idx="2515">
                  <c:v>629007</c:v>
                </c:pt>
                <c:pt idx="2516">
                  <c:v>629253</c:v>
                </c:pt>
                <c:pt idx="2517">
                  <c:v>629500</c:v>
                </c:pt>
                <c:pt idx="2518">
                  <c:v>629757</c:v>
                </c:pt>
                <c:pt idx="2519">
                  <c:v>629997</c:v>
                </c:pt>
                <c:pt idx="2520">
                  <c:v>630255</c:v>
                </c:pt>
                <c:pt idx="2521">
                  <c:v>630524</c:v>
                </c:pt>
                <c:pt idx="2522">
                  <c:v>630756</c:v>
                </c:pt>
                <c:pt idx="2523">
                  <c:v>631007</c:v>
                </c:pt>
                <c:pt idx="2524">
                  <c:v>631252</c:v>
                </c:pt>
                <c:pt idx="2525">
                  <c:v>631505</c:v>
                </c:pt>
                <c:pt idx="2526">
                  <c:v>631758</c:v>
                </c:pt>
                <c:pt idx="2527">
                  <c:v>632002</c:v>
                </c:pt>
                <c:pt idx="2528">
                  <c:v>632254</c:v>
                </c:pt>
                <c:pt idx="2529">
                  <c:v>632504</c:v>
                </c:pt>
                <c:pt idx="2530">
                  <c:v>632770</c:v>
                </c:pt>
                <c:pt idx="2531">
                  <c:v>633006</c:v>
                </c:pt>
                <c:pt idx="2532">
                  <c:v>633254</c:v>
                </c:pt>
                <c:pt idx="2533">
                  <c:v>633506</c:v>
                </c:pt>
                <c:pt idx="2534">
                  <c:v>633755</c:v>
                </c:pt>
                <c:pt idx="2535">
                  <c:v>634006</c:v>
                </c:pt>
                <c:pt idx="2536">
                  <c:v>634257</c:v>
                </c:pt>
                <c:pt idx="2537">
                  <c:v>634512</c:v>
                </c:pt>
                <c:pt idx="2538">
                  <c:v>634763</c:v>
                </c:pt>
                <c:pt idx="2539">
                  <c:v>634996</c:v>
                </c:pt>
                <c:pt idx="2540">
                  <c:v>635266</c:v>
                </c:pt>
                <c:pt idx="2541">
                  <c:v>635515</c:v>
                </c:pt>
                <c:pt idx="2542">
                  <c:v>635761</c:v>
                </c:pt>
                <c:pt idx="2543">
                  <c:v>636008</c:v>
                </c:pt>
                <c:pt idx="2544">
                  <c:v>636295</c:v>
                </c:pt>
                <c:pt idx="2545">
                  <c:v>636514</c:v>
                </c:pt>
                <c:pt idx="2546">
                  <c:v>636760</c:v>
                </c:pt>
                <c:pt idx="2547">
                  <c:v>637098</c:v>
                </c:pt>
                <c:pt idx="2548">
                  <c:v>637254</c:v>
                </c:pt>
                <c:pt idx="2549">
                  <c:v>637510</c:v>
                </c:pt>
                <c:pt idx="2550">
                  <c:v>637763</c:v>
                </c:pt>
                <c:pt idx="2551">
                  <c:v>638006</c:v>
                </c:pt>
                <c:pt idx="2552">
                  <c:v>638256</c:v>
                </c:pt>
                <c:pt idx="2553">
                  <c:v>638510</c:v>
                </c:pt>
                <c:pt idx="2554">
                  <c:v>638768</c:v>
                </c:pt>
                <c:pt idx="2555">
                  <c:v>639018</c:v>
                </c:pt>
                <c:pt idx="2556">
                  <c:v>639342</c:v>
                </c:pt>
                <c:pt idx="2557">
                  <c:v>639505</c:v>
                </c:pt>
                <c:pt idx="2558">
                  <c:v>639770</c:v>
                </c:pt>
                <c:pt idx="2559">
                  <c:v>640006</c:v>
                </c:pt>
                <c:pt idx="2560">
                  <c:v>640254</c:v>
                </c:pt>
                <c:pt idx="2561">
                  <c:v>640509</c:v>
                </c:pt>
                <c:pt idx="2562">
                  <c:v>640758</c:v>
                </c:pt>
                <c:pt idx="2563">
                  <c:v>641012</c:v>
                </c:pt>
                <c:pt idx="2564">
                  <c:v>641262</c:v>
                </c:pt>
                <c:pt idx="2565">
                  <c:v>641584</c:v>
                </c:pt>
                <c:pt idx="2566">
                  <c:v>641749</c:v>
                </c:pt>
                <c:pt idx="2567">
                  <c:v>642013</c:v>
                </c:pt>
                <c:pt idx="2568">
                  <c:v>642254</c:v>
                </c:pt>
                <c:pt idx="2569">
                  <c:v>642506</c:v>
                </c:pt>
                <c:pt idx="2570">
                  <c:v>642760</c:v>
                </c:pt>
                <c:pt idx="2571">
                  <c:v>642997</c:v>
                </c:pt>
                <c:pt idx="2572">
                  <c:v>643260</c:v>
                </c:pt>
                <c:pt idx="2573">
                  <c:v>643514</c:v>
                </c:pt>
                <c:pt idx="2574">
                  <c:v>643830</c:v>
                </c:pt>
                <c:pt idx="2575">
                  <c:v>644259</c:v>
                </c:pt>
                <c:pt idx="2576">
                  <c:v>644516</c:v>
                </c:pt>
                <c:pt idx="2577">
                  <c:v>644774</c:v>
                </c:pt>
                <c:pt idx="2578">
                  <c:v>645018</c:v>
                </c:pt>
                <c:pt idx="2579">
                  <c:v>645261</c:v>
                </c:pt>
                <c:pt idx="2580">
                  <c:v>645524</c:v>
                </c:pt>
                <c:pt idx="2581">
                  <c:v>645759</c:v>
                </c:pt>
                <c:pt idx="2582">
                  <c:v>646086</c:v>
                </c:pt>
                <c:pt idx="2583">
                  <c:v>646254</c:v>
                </c:pt>
                <c:pt idx="2584">
                  <c:v>646510</c:v>
                </c:pt>
                <c:pt idx="2585">
                  <c:v>646762</c:v>
                </c:pt>
                <c:pt idx="2586">
                  <c:v>647006</c:v>
                </c:pt>
                <c:pt idx="2587">
                  <c:v>647265</c:v>
                </c:pt>
                <c:pt idx="2588">
                  <c:v>647503</c:v>
                </c:pt>
                <c:pt idx="2589">
                  <c:v>647759</c:v>
                </c:pt>
                <c:pt idx="2590">
                  <c:v>648004</c:v>
                </c:pt>
                <c:pt idx="2591">
                  <c:v>648323</c:v>
                </c:pt>
                <c:pt idx="2592">
                  <c:v>648501</c:v>
                </c:pt>
                <c:pt idx="2593">
                  <c:v>648757</c:v>
                </c:pt>
                <c:pt idx="2594">
                  <c:v>649015</c:v>
                </c:pt>
                <c:pt idx="2595">
                  <c:v>649262</c:v>
                </c:pt>
                <c:pt idx="2596">
                  <c:v>649523</c:v>
                </c:pt>
                <c:pt idx="2597">
                  <c:v>649758</c:v>
                </c:pt>
                <c:pt idx="2598">
                  <c:v>650019</c:v>
                </c:pt>
                <c:pt idx="2599">
                  <c:v>650260</c:v>
                </c:pt>
                <c:pt idx="2600">
                  <c:v>650586</c:v>
                </c:pt>
                <c:pt idx="2601">
                  <c:v>650750</c:v>
                </c:pt>
                <c:pt idx="2602">
                  <c:v>651004</c:v>
                </c:pt>
                <c:pt idx="2603">
                  <c:v>651283</c:v>
                </c:pt>
                <c:pt idx="2604">
                  <c:v>651524</c:v>
                </c:pt>
                <c:pt idx="2605">
                  <c:v>651766</c:v>
                </c:pt>
                <c:pt idx="2606">
                  <c:v>652018</c:v>
                </c:pt>
                <c:pt idx="2607">
                  <c:v>652277</c:v>
                </c:pt>
                <c:pt idx="2608">
                  <c:v>652502</c:v>
                </c:pt>
                <c:pt idx="2609">
                  <c:v>652834</c:v>
                </c:pt>
                <c:pt idx="2610">
                  <c:v>653000</c:v>
                </c:pt>
                <c:pt idx="2611">
                  <c:v>653267</c:v>
                </c:pt>
                <c:pt idx="2612">
                  <c:v>653507</c:v>
                </c:pt>
                <c:pt idx="2613">
                  <c:v>653770</c:v>
                </c:pt>
                <c:pt idx="2614">
                  <c:v>654013</c:v>
                </c:pt>
                <c:pt idx="2615">
                  <c:v>654262</c:v>
                </c:pt>
                <c:pt idx="2616">
                  <c:v>654510</c:v>
                </c:pt>
                <c:pt idx="2617">
                  <c:v>654774</c:v>
                </c:pt>
                <c:pt idx="2618">
                  <c:v>655074</c:v>
                </c:pt>
                <c:pt idx="2619">
                  <c:v>655253</c:v>
                </c:pt>
                <c:pt idx="2620">
                  <c:v>655497</c:v>
                </c:pt>
                <c:pt idx="2621">
                  <c:v>655744</c:v>
                </c:pt>
                <c:pt idx="2622">
                  <c:v>656001</c:v>
                </c:pt>
                <c:pt idx="2623">
                  <c:v>656250</c:v>
                </c:pt>
                <c:pt idx="2624">
                  <c:v>656510</c:v>
                </c:pt>
                <c:pt idx="2625">
                  <c:v>656754</c:v>
                </c:pt>
                <c:pt idx="2626">
                  <c:v>657004</c:v>
                </c:pt>
                <c:pt idx="2627">
                  <c:v>657264</c:v>
                </c:pt>
                <c:pt idx="2628">
                  <c:v>657494</c:v>
                </c:pt>
                <c:pt idx="2629">
                  <c:v>657746</c:v>
                </c:pt>
                <c:pt idx="2630">
                  <c:v>657994</c:v>
                </c:pt>
                <c:pt idx="2631">
                  <c:v>658247</c:v>
                </c:pt>
                <c:pt idx="2632">
                  <c:v>658511</c:v>
                </c:pt>
                <c:pt idx="2633">
                  <c:v>658757</c:v>
                </c:pt>
                <c:pt idx="2634">
                  <c:v>659009</c:v>
                </c:pt>
                <c:pt idx="2635">
                  <c:v>659249</c:v>
                </c:pt>
                <c:pt idx="2636">
                  <c:v>659495</c:v>
                </c:pt>
                <c:pt idx="2637">
                  <c:v>659751</c:v>
                </c:pt>
                <c:pt idx="2638">
                  <c:v>659998</c:v>
                </c:pt>
                <c:pt idx="2639">
                  <c:v>660246</c:v>
                </c:pt>
                <c:pt idx="2640">
                  <c:v>660498</c:v>
                </c:pt>
                <c:pt idx="2641">
                  <c:v>660751</c:v>
                </c:pt>
                <c:pt idx="2642">
                  <c:v>660996</c:v>
                </c:pt>
                <c:pt idx="2643">
                  <c:v>661241</c:v>
                </c:pt>
                <c:pt idx="2644">
                  <c:v>661491</c:v>
                </c:pt>
                <c:pt idx="2645">
                  <c:v>661740</c:v>
                </c:pt>
                <c:pt idx="2646">
                  <c:v>662001</c:v>
                </c:pt>
                <c:pt idx="2647">
                  <c:v>662245</c:v>
                </c:pt>
                <c:pt idx="2648">
                  <c:v>662495</c:v>
                </c:pt>
                <c:pt idx="2649">
                  <c:v>662744</c:v>
                </c:pt>
                <c:pt idx="2650">
                  <c:v>662993</c:v>
                </c:pt>
                <c:pt idx="2651">
                  <c:v>663246</c:v>
                </c:pt>
                <c:pt idx="2652">
                  <c:v>663506</c:v>
                </c:pt>
                <c:pt idx="2653">
                  <c:v>663754</c:v>
                </c:pt>
                <c:pt idx="2654">
                  <c:v>663992</c:v>
                </c:pt>
                <c:pt idx="2655">
                  <c:v>664249</c:v>
                </c:pt>
                <c:pt idx="2656">
                  <c:v>664507</c:v>
                </c:pt>
                <c:pt idx="2657">
                  <c:v>664747</c:v>
                </c:pt>
                <c:pt idx="2658">
                  <c:v>665000</c:v>
                </c:pt>
                <c:pt idx="2659">
                  <c:v>665248</c:v>
                </c:pt>
                <c:pt idx="2660">
                  <c:v>665499</c:v>
                </c:pt>
                <c:pt idx="2661">
                  <c:v>665749</c:v>
                </c:pt>
                <c:pt idx="2662">
                  <c:v>666002</c:v>
                </c:pt>
                <c:pt idx="2663">
                  <c:v>666241</c:v>
                </c:pt>
                <c:pt idx="2664">
                  <c:v>666500</c:v>
                </c:pt>
                <c:pt idx="2665">
                  <c:v>666757</c:v>
                </c:pt>
                <c:pt idx="2666">
                  <c:v>667001</c:v>
                </c:pt>
                <c:pt idx="2667">
                  <c:v>667247</c:v>
                </c:pt>
                <c:pt idx="2668">
                  <c:v>667492</c:v>
                </c:pt>
                <c:pt idx="2669">
                  <c:v>667745</c:v>
                </c:pt>
                <c:pt idx="2670">
                  <c:v>667993</c:v>
                </c:pt>
                <c:pt idx="2671">
                  <c:v>668247</c:v>
                </c:pt>
                <c:pt idx="2672">
                  <c:v>668501</c:v>
                </c:pt>
                <c:pt idx="2673">
                  <c:v>668748</c:v>
                </c:pt>
                <c:pt idx="2674">
                  <c:v>669007</c:v>
                </c:pt>
                <c:pt idx="2675">
                  <c:v>669251</c:v>
                </c:pt>
                <c:pt idx="2676">
                  <c:v>669498</c:v>
                </c:pt>
                <c:pt idx="2677">
                  <c:v>669745</c:v>
                </c:pt>
                <c:pt idx="2678">
                  <c:v>669996</c:v>
                </c:pt>
                <c:pt idx="2679">
                  <c:v>670242</c:v>
                </c:pt>
                <c:pt idx="2680">
                  <c:v>670492</c:v>
                </c:pt>
                <c:pt idx="2681">
                  <c:v>670745</c:v>
                </c:pt>
                <c:pt idx="2682">
                  <c:v>671002</c:v>
                </c:pt>
                <c:pt idx="2683">
                  <c:v>671255</c:v>
                </c:pt>
                <c:pt idx="2684">
                  <c:v>671501</c:v>
                </c:pt>
                <c:pt idx="2685">
                  <c:v>671751</c:v>
                </c:pt>
                <c:pt idx="2686">
                  <c:v>672000</c:v>
                </c:pt>
                <c:pt idx="2687">
                  <c:v>672250</c:v>
                </c:pt>
                <c:pt idx="2688">
                  <c:v>672496</c:v>
                </c:pt>
                <c:pt idx="2689">
                  <c:v>672744</c:v>
                </c:pt>
                <c:pt idx="2690">
                  <c:v>672999</c:v>
                </c:pt>
                <c:pt idx="2691">
                  <c:v>673244</c:v>
                </c:pt>
                <c:pt idx="2692">
                  <c:v>673493</c:v>
                </c:pt>
                <c:pt idx="2693">
                  <c:v>673742</c:v>
                </c:pt>
                <c:pt idx="2694">
                  <c:v>674010</c:v>
                </c:pt>
                <c:pt idx="2695">
                  <c:v>674243</c:v>
                </c:pt>
                <c:pt idx="2696">
                  <c:v>674496</c:v>
                </c:pt>
                <c:pt idx="2697">
                  <c:v>674759</c:v>
                </c:pt>
                <c:pt idx="2698">
                  <c:v>675000</c:v>
                </c:pt>
                <c:pt idx="2699">
                  <c:v>675243</c:v>
                </c:pt>
                <c:pt idx="2700">
                  <c:v>675495</c:v>
                </c:pt>
                <c:pt idx="2701">
                  <c:v>675744</c:v>
                </c:pt>
                <c:pt idx="2702">
                  <c:v>675996</c:v>
                </c:pt>
                <c:pt idx="2703">
                  <c:v>676247</c:v>
                </c:pt>
                <c:pt idx="2704">
                  <c:v>676497</c:v>
                </c:pt>
                <c:pt idx="2705">
                  <c:v>676745</c:v>
                </c:pt>
                <c:pt idx="2706">
                  <c:v>677002</c:v>
                </c:pt>
                <c:pt idx="2707">
                  <c:v>677250</c:v>
                </c:pt>
                <c:pt idx="2708">
                  <c:v>677515</c:v>
                </c:pt>
                <c:pt idx="2709">
                  <c:v>677760</c:v>
                </c:pt>
                <c:pt idx="2710">
                  <c:v>678006</c:v>
                </c:pt>
                <c:pt idx="2711">
                  <c:v>678259</c:v>
                </c:pt>
                <c:pt idx="2712">
                  <c:v>678514</c:v>
                </c:pt>
                <c:pt idx="2713">
                  <c:v>678772</c:v>
                </c:pt>
                <c:pt idx="2714">
                  <c:v>679098</c:v>
                </c:pt>
                <c:pt idx="2715">
                  <c:v>679255</c:v>
                </c:pt>
                <c:pt idx="2716">
                  <c:v>679519</c:v>
                </c:pt>
                <c:pt idx="2717">
                  <c:v>679759</c:v>
                </c:pt>
                <c:pt idx="2718">
                  <c:v>680013</c:v>
                </c:pt>
                <c:pt idx="2719">
                  <c:v>680265</c:v>
                </c:pt>
                <c:pt idx="2720">
                  <c:v>680503</c:v>
                </c:pt>
                <c:pt idx="2721">
                  <c:v>680753</c:v>
                </c:pt>
                <c:pt idx="2722">
                  <c:v>681015</c:v>
                </c:pt>
                <c:pt idx="2723">
                  <c:v>681332</c:v>
                </c:pt>
                <c:pt idx="2724">
                  <c:v>681500</c:v>
                </c:pt>
                <c:pt idx="2725">
                  <c:v>681764</c:v>
                </c:pt>
                <c:pt idx="2726">
                  <c:v>682009</c:v>
                </c:pt>
                <c:pt idx="2727">
                  <c:v>682266</c:v>
                </c:pt>
                <c:pt idx="2728">
                  <c:v>682519</c:v>
                </c:pt>
                <c:pt idx="2729">
                  <c:v>682757</c:v>
                </c:pt>
                <c:pt idx="2730">
                  <c:v>683012</c:v>
                </c:pt>
                <c:pt idx="2731">
                  <c:v>683257</c:v>
                </c:pt>
                <c:pt idx="2732">
                  <c:v>683588</c:v>
                </c:pt>
                <c:pt idx="2733">
                  <c:v>683757</c:v>
                </c:pt>
                <c:pt idx="2734">
                  <c:v>684009</c:v>
                </c:pt>
                <c:pt idx="2735">
                  <c:v>684273</c:v>
                </c:pt>
                <c:pt idx="2736">
                  <c:v>684516</c:v>
                </c:pt>
                <c:pt idx="2737">
                  <c:v>684752</c:v>
                </c:pt>
                <c:pt idx="2738">
                  <c:v>685009</c:v>
                </c:pt>
                <c:pt idx="2739">
                  <c:v>685261</c:v>
                </c:pt>
                <c:pt idx="2740">
                  <c:v>685503</c:v>
                </c:pt>
                <c:pt idx="2741">
                  <c:v>685825</c:v>
                </c:pt>
                <c:pt idx="2742">
                  <c:v>686004</c:v>
                </c:pt>
                <c:pt idx="2743">
                  <c:v>686262</c:v>
                </c:pt>
                <c:pt idx="2744">
                  <c:v>686505</c:v>
                </c:pt>
                <c:pt idx="2745">
                  <c:v>686765</c:v>
                </c:pt>
                <c:pt idx="2746">
                  <c:v>687019</c:v>
                </c:pt>
                <c:pt idx="2747">
                  <c:v>687264</c:v>
                </c:pt>
                <c:pt idx="2748">
                  <c:v>687509</c:v>
                </c:pt>
                <c:pt idx="2749">
                  <c:v>687762</c:v>
                </c:pt>
                <c:pt idx="2750">
                  <c:v>688081</c:v>
                </c:pt>
                <c:pt idx="2751">
                  <c:v>688253</c:v>
                </c:pt>
                <c:pt idx="2752">
                  <c:v>688513</c:v>
                </c:pt>
                <c:pt idx="2753">
                  <c:v>688763</c:v>
                </c:pt>
                <c:pt idx="2754">
                  <c:v>689017</c:v>
                </c:pt>
                <c:pt idx="2755">
                  <c:v>689257</c:v>
                </c:pt>
                <c:pt idx="2756">
                  <c:v>689510</c:v>
                </c:pt>
                <c:pt idx="2757">
                  <c:v>689763</c:v>
                </c:pt>
                <c:pt idx="2758">
                  <c:v>690012</c:v>
                </c:pt>
                <c:pt idx="2759">
                  <c:v>690266</c:v>
                </c:pt>
                <c:pt idx="2760">
                  <c:v>690506</c:v>
                </c:pt>
                <c:pt idx="2761">
                  <c:v>690761</c:v>
                </c:pt>
                <c:pt idx="2762">
                  <c:v>691009</c:v>
                </c:pt>
                <c:pt idx="2763">
                  <c:v>691266</c:v>
                </c:pt>
                <c:pt idx="2764">
                  <c:v>691512</c:v>
                </c:pt>
                <c:pt idx="2765">
                  <c:v>691761</c:v>
                </c:pt>
                <c:pt idx="2766">
                  <c:v>692020</c:v>
                </c:pt>
                <c:pt idx="2767">
                  <c:v>692263</c:v>
                </c:pt>
                <c:pt idx="2768">
                  <c:v>692585</c:v>
                </c:pt>
                <c:pt idx="2769">
                  <c:v>692756</c:v>
                </c:pt>
                <c:pt idx="2770">
                  <c:v>693007</c:v>
                </c:pt>
                <c:pt idx="2771">
                  <c:v>693264</c:v>
                </c:pt>
                <c:pt idx="2772">
                  <c:v>693513</c:v>
                </c:pt>
                <c:pt idx="2773">
                  <c:v>693763</c:v>
                </c:pt>
                <c:pt idx="2774">
                  <c:v>694012</c:v>
                </c:pt>
                <c:pt idx="2775">
                  <c:v>694264</c:v>
                </c:pt>
                <c:pt idx="2776">
                  <c:v>694507</c:v>
                </c:pt>
                <c:pt idx="2777">
                  <c:v>694829</c:v>
                </c:pt>
                <c:pt idx="2778">
                  <c:v>695009</c:v>
                </c:pt>
                <c:pt idx="2779">
                  <c:v>695265</c:v>
                </c:pt>
                <c:pt idx="2780">
                  <c:v>695511</c:v>
                </c:pt>
                <c:pt idx="2781">
                  <c:v>695761</c:v>
                </c:pt>
                <c:pt idx="2782">
                  <c:v>696022</c:v>
                </c:pt>
                <c:pt idx="2783">
                  <c:v>696256</c:v>
                </c:pt>
                <c:pt idx="2784">
                  <c:v>696517</c:v>
                </c:pt>
                <c:pt idx="2785">
                  <c:v>696758</c:v>
                </c:pt>
                <c:pt idx="2786">
                  <c:v>697029</c:v>
                </c:pt>
                <c:pt idx="2787">
                  <c:v>697260</c:v>
                </c:pt>
                <c:pt idx="2788">
                  <c:v>697509</c:v>
                </c:pt>
                <c:pt idx="2789">
                  <c:v>697753</c:v>
                </c:pt>
                <c:pt idx="2790">
                  <c:v>698014</c:v>
                </c:pt>
                <c:pt idx="2791">
                  <c:v>698257</c:v>
                </c:pt>
                <c:pt idx="2792">
                  <c:v>698501</c:v>
                </c:pt>
                <c:pt idx="2793">
                  <c:v>698754</c:v>
                </c:pt>
                <c:pt idx="2794">
                  <c:v>699007</c:v>
                </c:pt>
                <c:pt idx="2795">
                  <c:v>699271</c:v>
                </c:pt>
                <c:pt idx="2796">
                  <c:v>699504</c:v>
                </c:pt>
                <c:pt idx="2797">
                  <c:v>699767</c:v>
                </c:pt>
                <c:pt idx="2798">
                  <c:v>700002</c:v>
                </c:pt>
                <c:pt idx="2799">
                  <c:v>700258</c:v>
                </c:pt>
                <c:pt idx="2800">
                  <c:v>700502</c:v>
                </c:pt>
                <c:pt idx="2801">
                  <c:v>700750</c:v>
                </c:pt>
                <c:pt idx="2802">
                  <c:v>701002</c:v>
                </c:pt>
                <c:pt idx="2803">
                  <c:v>701249</c:v>
                </c:pt>
                <c:pt idx="2804">
                  <c:v>701514</c:v>
                </c:pt>
                <c:pt idx="2805">
                  <c:v>701758</c:v>
                </c:pt>
                <c:pt idx="2806">
                  <c:v>702000</c:v>
                </c:pt>
                <c:pt idx="2807">
                  <c:v>702254</c:v>
                </c:pt>
                <c:pt idx="2808">
                  <c:v>702503</c:v>
                </c:pt>
                <c:pt idx="2809">
                  <c:v>702753</c:v>
                </c:pt>
                <c:pt idx="2810">
                  <c:v>703001</c:v>
                </c:pt>
                <c:pt idx="2811">
                  <c:v>703255</c:v>
                </c:pt>
                <c:pt idx="2812">
                  <c:v>703502</c:v>
                </c:pt>
                <c:pt idx="2813">
                  <c:v>703767</c:v>
                </c:pt>
                <c:pt idx="2814">
                  <c:v>704000</c:v>
                </c:pt>
                <c:pt idx="2815">
                  <c:v>704253</c:v>
                </c:pt>
                <c:pt idx="2816">
                  <c:v>704499</c:v>
                </c:pt>
                <c:pt idx="2817">
                  <c:v>704751</c:v>
                </c:pt>
                <c:pt idx="2818">
                  <c:v>705015</c:v>
                </c:pt>
                <c:pt idx="2819">
                  <c:v>705248</c:v>
                </c:pt>
                <c:pt idx="2820">
                  <c:v>705500</c:v>
                </c:pt>
                <c:pt idx="2821">
                  <c:v>705751</c:v>
                </c:pt>
                <c:pt idx="2822">
                  <c:v>706017</c:v>
                </c:pt>
                <c:pt idx="2823">
                  <c:v>706251</c:v>
                </c:pt>
                <c:pt idx="2824">
                  <c:v>706504</c:v>
                </c:pt>
                <c:pt idx="2825">
                  <c:v>706760</c:v>
                </c:pt>
                <c:pt idx="2826">
                  <c:v>706998</c:v>
                </c:pt>
                <c:pt idx="2827">
                  <c:v>707251</c:v>
                </c:pt>
                <c:pt idx="2828">
                  <c:v>707499</c:v>
                </c:pt>
                <c:pt idx="2829">
                  <c:v>707750</c:v>
                </c:pt>
                <c:pt idx="2830">
                  <c:v>708011</c:v>
                </c:pt>
                <c:pt idx="2831">
                  <c:v>708263</c:v>
                </c:pt>
                <c:pt idx="2832">
                  <c:v>708504</c:v>
                </c:pt>
                <c:pt idx="2833">
                  <c:v>708760</c:v>
                </c:pt>
                <c:pt idx="2834">
                  <c:v>709002</c:v>
                </c:pt>
                <c:pt idx="2835">
                  <c:v>709261</c:v>
                </c:pt>
                <c:pt idx="2836">
                  <c:v>709507</c:v>
                </c:pt>
                <c:pt idx="2837">
                  <c:v>709756</c:v>
                </c:pt>
                <c:pt idx="2838">
                  <c:v>710008</c:v>
                </c:pt>
                <c:pt idx="2839">
                  <c:v>710255</c:v>
                </c:pt>
                <c:pt idx="2840">
                  <c:v>710523</c:v>
                </c:pt>
                <c:pt idx="2841">
                  <c:v>710754</c:v>
                </c:pt>
                <c:pt idx="2842">
                  <c:v>711005</c:v>
                </c:pt>
                <c:pt idx="2843">
                  <c:v>711249</c:v>
                </c:pt>
                <c:pt idx="2844">
                  <c:v>711506</c:v>
                </c:pt>
                <c:pt idx="2845">
                  <c:v>711753</c:v>
                </c:pt>
                <c:pt idx="2846">
                  <c:v>711999</c:v>
                </c:pt>
                <c:pt idx="2847">
                  <c:v>712259</c:v>
                </c:pt>
                <c:pt idx="2848">
                  <c:v>712501</c:v>
                </c:pt>
                <c:pt idx="2849">
                  <c:v>712845</c:v>
                </c:pt>
                <c:pt idx="2850">
                  <c:v>713005</c:v>
                </c:pt>
                <c:pt idx="2851">
                  <c:v>713265</c:v>
                </c:pt>
                <c:pt idx="2852">
                  <c:v>713519</c:v>
                </c:pt>
                <c:pt idx="2853">
                  <c:v>713779</c:v>
                </c:pt>
                <c:pt idx="2854">
                  <c:v>714004</c:v>
                </c:pt>
                <c:pt idx="2855">
                  <c:v>714261</c:v>
                </c:pt>
                <c:pt idx="2856">
                  <c:v>714510</c:v>
                </c:pt>
                <c:pt idx="2857">
                  <c:v>714764</c:v>
                </c:pt>
                <c:pt idx="2858">
                  <c:v>715092</c:v>
                </c:pt>
                <c:pt idx="2859">
                  <c:v>715250</c:v>
                </c:pt>
                <c:pt idx="2860">
                  <c:v>715504</c:v>
                </c:pt>
                <c:pt idx="2861">
                  <c:v>715762</c:v>
                </c:pt>
                <c:pt idx="2862">
                  <c:v>716001</c:v>
                </c:pt>
                <c:pt idx="2863">
                  <c:v>716260</c:v>
                </c:pt>
                <c:pt idx="2864">
                  <c:v>716514</c:v>
                </c:pt>
                <c:pt idx="2865">
                  <c:v>716773</c:v>
                </c:pt>
                <c:pt idx="2866">
                  <c:v>717000</c:v>
                </c:pt>
                <c:pt idx="2867">
                  <c:v>717329</c:v>
                </c:pt>
                <c:pt idx="2868">
                  <c:v>717501</c:v>
                </c:pt>
                <c:pt idx="2869">
                  <c:v>717762</c:v>
                </c:pt>
                <c:pt idx="2870">
                  <c:v>718009</c:v>
                </c:pt>
                <c:pt idx="2871">
                  <c:v>718255</c:v>
                </c:pt>
                <c:pt idx="2872">
                  <c:v>718510</c:v>
                </c:pt>
                <c:pt idx="2873">
                  <c:v>718766</c:v>
                </c:pt>
                <c:pt idx="2874">
                  <c:v>719012</c:v>
                </c:pt>
                <c:pt idx="2875">
                  <c:v>719269</c:v>
                </c:pt>
                <c:pt idx="2876">
                  <c:v>719585</c:v>
                </c:pt>
                <c:pt idx="2877">
                  <c:v>719755</c:v>
                </c:pt>
                <c:pt idx="2878">
                  <c:v>720006</c:v>
                </c:pt>
                <c:pt idx="2879">
                  <c:v>720264</c:v>
                </c:pt>
                <c:pt idx="2880">
                  <c:v>720519</c:v>
                </c:pt>
                <c:pt idx="2881">
                  <c:v>720764</c:v>
                </c:pt>
                <c:pt idx="2882">
                  <c:v>721018</c:v>
                </c:pt>
                <c:pt idx="2883">
                  <c:v>721251</c:v>
                </c:pt>
                <c:pt idx="2884">
                  <c:v>721499</c:v>
                </c:pt>
                <c:pt idx="2885">
                  <c:v>721836</c:v>
                </c:pt>
                <c:pt idx="2886">
                  <c:v>722006</c:v>
                </c:pt>
                <c:pt idx="2887">
                  <c:v>722259</c:v>
                </c:pt>
                <c:pt idx="2888">
                  <c:v>722500</c:v>
                </c:pt>
                <c:pt idx="2889">
                  <c:v>722762</c:v>
                </c:pt>
                <c:pt idx="2890">
                  <c:v>723004</c:v>
                </c:pt>
                <c:pt idx="2891">
                  <c:v>723253</c:v>
                </c:pt>
                <c:pt idx="2892">
                  <c:v>723516</c:v>
                </c:pt>
                <c:pt idx="2893">
                  <c:v>723761</c:v>
                </c:pt>
                <c:pt idx="2894">
                  <c:v>724087</c:v>
                </c:pt>
                <c:pt idx="2895">
                  <c:v>724252</c:v>
                </c:pt>
                <c:pt idx="2896">
                  <c:v>724512</c:v>
                </c:pt>
                <c:pt idx="2897">
                  <c:v>724763</c:v>
                </c:pt>
                <c:pt idx="2898">
                  <c:v>725014</c:v>
                </c:pt>
                <c:pt idx="2899">
                  <c:v>725257</c:v>
                </c:pt>
                <c:pt idx="2900">
                  <c:v>725510</c:v>
                </c:pt>
                <c:pt idx="2901">
                  <c:v>725769</c:v>
                </c:pt>
                <c:pt idx="2902">
                  <c:v>725999</c:v>
                </c:pt>
                <c:pt idx="2903">
                  <c:v>726341</c:v>
                </c:pt>
                <c:pt idx="2904">
                  <c:v>726505</c:v>
                </c:pt>
                <c:pt idx="2905">
                  <c:v>726764</c:v>
                </c:pt>
                <c:pt idx="2906">
                  <c:v>727001</c:v>
                </c:pt>
                <c:pt idx="2907">
                  <c:v>727265</c:v>
                </c:pt>
                <c:pt idx="2908">
                  <c:v>727500</c:v>
                </c:pt>
                <c:pt idx="2909">
                  <c:v>727762</c:v>
                </c:pt>
                <c:pt idx="2910">
                  <c:v>728006</c:v>
                </c:pt>
                <c:pt idx="2911">
                  <c:v>728259</c:v>
                </c:pt>
                <c:pt idx="2912">
                  <c:v>728584</c:v>
                </c:pt>
                <c:pt idx="2913">
                  <c:v>728757</c:v>
                </c:pt>
                <c:pt idx="2914">
                  <c:v>729010</c:v>
                </c:pt>
                <c:pt idx="2915">
                  <c:v>729270</c:v>
                </c:pt>
                <c:pt idx="2916">
                  <c:v>729509</c:v>
                </c:pt>
                <c:pt idx="2917">
                  <c:v>729760</c:v>
                </c:pt>
                <c:pt idx="2918">
                  <c:v>730007</c:v>
                </c:pt>
                <c:pt idx="2919">
                  <c:v>730257</c:v>
                </c:pt>
                <c:pt idx="2920">
                  <c:v>730524</c:v>
                </c:pt>
                <c:pt idx="2921">
                  <c:v>730833</c:v>
                </c:pt>
                <c:pt idx="2922">
                  <c:v>731005</c:v>
                </c:pt>
                <c:pt idx="2923">
                  <c:v>731266</c:v>
                </c:pt>
                <c:pt idx="2924">
                  <c:v>731517</c:v>
                </c:pt>
                <c:pt idx="2925">
                  <c:v>731774</c:v>
                </c:pt>
                <c:pt idx="2926">
                  <c:v>732008</c:v>
                </c:pt>
                <c:pt idx="2927">
                  <c:v>732260</c:v>
                </c:pt>
                <c:pt idx="2928">
                  <c:v>732497</c:v>
                </c:pt>
                <c:pt idx="2929">
                  <c:v>732744</c:v>
                </c:pt>
                <c:pt idx="2930">
                  <c:v>732995</c:v>
                </c:pt>
                <c:pt idx="2931">
                  <c:v>733245</c:v>
                </c:pt>
                <c:pt idx="2932">
                  <c:v>733499</c:v>
                </c:pt>
                <c:pt idx="2933">
                  <c:v>733753</c:v>
                </c:pt>
                <c:pt idx="2934">
                  <c:v>733999</c:v>
                </c:pt>
                <c:pt idx="2935">
                  <c:v>734245</c:v>
                </c:pt>
                <c:pt idx="2936">
                  <c:v>734499</c:v>
                </c:pt>
                <c:pt idx="2937">
                  <c:v>734748</c:v>
                </c:pt>
                <c:pt idx="2938">
                  <c:v>734995</c:v>
                </c:pt>
                <c:pt idx="2939">
                  <c:v>735251</c:v>
                </c:pt>
                <c:pt idx="2940">
                  <c:v>735498</c:v>
                </c:pt>
                <c:pt idx="2941">
                  <c:v>735759</c:v>
                </c:pt>
                <c:pt idx="2942">
                  <c:v>736000</c:v>
                </c:pt>
                <c:pt idx="2943">
                  <c:v>736254</c:v>
                </c:pt>
                <c:pt idx="2944">
                  <c:v>736504</c:v>
                </c:pt>
                <c:pt idx="2945">
                  <c:v>736752</c:v>
                </c:pt>
                <c:pt idx="2946">
                  <c:v>736998</c:v>
                </c:pt>
                <c:pt idx="2947">
                  <c:v>737252</c:v>
                </c:pt>
                <c:pt idx="2948">
                  <c:v>737495</c:v>
                </c:pt>
                <c:pt idx="2949">
                  <c:v>737746</c:v>
                </c:pt>
                <c:pt idx="2950">
                  <c:v>737999</c:v>
                </c:pt>
                <c:pt idx="2951">
                  <c:v>738247</c:v>
                </c:pt>
                <c:pt idx="2952">
                  <c:v>738501</c:v>
                </c:pt>
                <c:pt idx="2953">
                  <c:v>738759</c:v>
                </c:pt>
                <c:pt idx="2954">
                  <c:v>739000</c:v>
                </c:pt>
                <c:pt idx="2955">
                  <c:v>739251</c:v>
                </c:pt>
                <c:pt idx="2956">
                  <c:v>739496</c:v>
                </c:pt>
                <c:pt idx="2957">
                  <c:v>739745</c:v>
                </c:pt>
                <c:pt idx="2958">
                  <c:v>740009</c:v>
                </c:pt>
                <c:pt idx="2959">
                  <c:v>740252</c:v>
                </c:pt>
                <c:pt idx="2960">
                  <c:v>740505</c:v>
                </c:pt>
                <c:pt idx="2961">
                  <c:v>740750</c:v>
                </c:pt>
                <c:pt idx="2962">
                  <c:v>741002</c:v>
                </c:pt>
                <c:pt idx="2963">
                  <c:v>741253</c:v>
                </c:pt>
                <c:pt idx="2964">
                  <c:v>741496</c:v>
                </c:pt>
                <c:pt idx="2965">
                  <c:v>741748</c:v>
                </c:pt>
                <c:pt idx="2966">
                  <c:v>741995</c:v>
                </c:pt>
                <c:pt idx="2967">
                  <c:v>742243</c:v>
                </c:pt>
                <c:pt idx="2968">
                  <c:v>742497</c:v>
                </c:pt>
                <c:pt idx="2969">
                  <c:v>742751</c:v>
                </c:pt>
                <c:pt idx="2970">
                  <c:v>742993</c:v>
                </c:pt>
                <c:pt idx="2971">
                  <c:v>743241</c:v>
                </c:pt>
                <c:pt idx="2972">
                  <c:v>743500</c:v>
                </c:pt>
                <c:pt idx="2973">
                  <c:v>743747</c:v>
                </c:pt>
                <c:pt idx="2974">
                  <c:v>744004</c:v>
                </c:pt>
                <c:pt idx="2975">
                  <c:v>744245</c:v>
                </c:pt>
                <c:pt idx="2976">
                  <c:v>744502</c:v>
                </c:pt>
                <c:pt idx="2977">
                  <c:v>744744</c:v>
                </c:pt>
                <c:pt idx="2978">
                  <c:v>744999</c:v>
                </c:pt>
                <c:pt idx="2979">
                  <c:v>745246</c:v>
                </c:pt>
                <c:pt idx="2980">
                  <c:v>745498</c:v>
                </c:pt>
                <c:pt idx="2981">
                  <c:v>745747</c:v>
                </c:pt>
                <c:pt idx="2982">
                  <c:v>745997</c:v>
                </c:pt>
                <c:pt idx="2983">
                  <c:v>746243</c:v>
                </c:pt>
                <c:pt idx="2984">
                  <c:v>746491</c:v>
                </c:pt>
                <c:pt idx="2985">
                  <c:v>746740</c:v>
                </c:pt>
                <c:pt idx="2986">
                  <c:v>746998</c:v>
                </c:pt>
                <c:pt idx="2987">
                  <c:v>747251</c:v>
                </c:pt>
                <c:pt idx="2988">
                  <c:v>747506</c:v>
                </c:pt>
                <c:pt idx="2989">
                  <c:v>747749</c:v>
                </c:pt>
                <c:pt idx="2990">
                  <c:v>747996</c:v>
                </c:pt>
                <c:pt idx="2991">
                  <c:v>748245</c:v>
                </c:pt>
                <c:pt idx="2992">
                  <c:v>748495</c:v>
                </c:pt>
                <c:pt idx="2993">
                  <c:v>748741</c:v>
                </c:pt>
                <c:pt idx="2994">
                  <c:v>748992</c:v>
                </c:pt>
                <c:pt idx="2995">
                  <c:v>749247</c:v>
                </c:pt>
                <c:pt idx="2996">
                  <c:v>749494</c:v>
                </c:pt>
                <c:pt idx="2997">
                  <c:v>749758</c:v>
                </c:pt>
                <c:pt idx="2998">
                  <c:v>750000</c:v>
                </c:pt>
                <c:pt idx="2999">
                  <c:v>750249</c:v>
                </c:pt>
                <c:pt idx="3000">
                  <c:v>750501</c:v>
                </c:pt>
                <c:pt idx="3001">
                  <c:v>750742</c:v>
                </c:pt>
                <c:pt idx="3002">
                  <c:v>751003</c:v>
                </c:pt>
                <c:pt idx="3003">
                  <c:v>751250</c:v>
                </c:pt>
                <c:pt idx="3004">
                  <c:v>751498</c:v>
                </c:pt>
                <c:pt idx="3005">
                  <c:v>751742</c:v>
                </c:pt>
                <c:pt idx="3006">
                  <c:v>751996</c:v>
                </c:pt>
                <c:pt idx="3007">
                  <c:v>752243</c:v>
                </c:pt>
                <c:pt idx="3008">
                  <c:v>752518</c:v>
                </c:pt>
                <c:pt idx="3009">
                  <c:v>752744</c:v>
                </c:pt>
                <c:pt idx="3010">
                  <c:v>752996</c:v>
                </c:pt>
                <c:pt idx="3011">
                  <c:v>753244</c:v>
                </c:pt>
                <c:pt idx="3012">
                  <c:v>753497</c:v>
                </c:pt>
                <c:pt idx="3013">
                  <c:v>753742</c:v>
                </c:pt>
                <c:pt idx="3014">
                  <c:v>753993</c:v>
                </c:pt>
                <c:pt idx="3015">
                  <c:v>754255</c:v>
                </c:pt>
                <c:pt idx="3016">
                  <c:v>754508</c:v>
                </c:pt>
                <c:pt idx="3017">
                  <c:v>754761</c:v>
                </c:pt>
                <c:pt idx="3018">
                  <c:v>755011</c:v>
                </c:pt>
                <c:pt idx="3019">
                  <c:v>755258</c:v>
                </c:pt>
                <c:pt idx="3020">
                  <c:v>755510</c:v>
                </c:pt>
                <c:pt idx="3021">
                  <c:v>755757</c:v>
                </c:pt>
                <c:pt idx="3022">
                  <c:v>756005</c:v>
                </c:pt>
                <c:pt idx="3023">
                  <c:v>756328</c:v>
                </c:pt>
                <c:pt idx="3024">
                  <c:v>756508</c:v>
                </c:pt>
                <c:pt idx="3025">
                  <c:v>756762</c:v>
                </c:pt>
                <c:pt idx="3026">
                  <c:v>757011</c:v>
                </c:pt>
                <c:pt idx="3027">
                  <c:v>757263</c:v>
                </c:pt>
                <c:pt idx="3028">
                  <c:v>757532</c:v>
                </c:pt>
                <c:pt idx="3029">
                  <c:v>757758</c:v>
                </c:pt>
                <c:pt idx="3030">
                  <c:v>758011</c:v>
                </c:pt>
                <c:pt idx="3031">
                  <c:v>758265</c:v>
                </c:pt>
                <c:pt idx="3032">
                  <c:v>758596</c:v>
                </c:pt>
                <c:pt idx="3033">
                  <c:v>758758</c:v>
                </c:pt>
                <c:pt idx="3034">
                  <c:v>759016</c:v>
                </c:pt>
                <c:pt idx="3035">
                  <c:v>759258</c:v>
                </c:pt>
                <c:pt idx="3036">
                  <c:v>759505</c:v>
                </c:pt>
                <c:pt idx="3037">
                  <c:v>759760</c:v>
                </c:pt>
                <c:pt idx="3038">
                  <c:v>760015</c:v>
                </c:pt>
                <c:pt idx="3039">
                  <c:v>760263</c:v>
                </c:pt>
                <c:pt idx="3040">
                  <c:v>760514</c:v>
                </c:pt>
                <c:pt idx="3041">
                  <c:v>760844</c:v>
                </c:pt>
                <c:pt idx="3042">
                  <c:v>761007</c:v>
                </c:pt>
                <c:pt idx="3043">
                  <c:v>761275</c:v>
                </c:pt>
                <c:pt idx="3044">
                  <c:v>761518</c:v>
                </c:pt>
                <c:pt idx="3045">
                  <c:v>761771</c:v>
                </c:pt>
                <c:pt idx="3046">
                  <c:v>762004</c:v>
                </c:pt>
                <c:pt idx="3047">
                  <c:v>762266</c:v>
                </c:pt>
                <c:pt idx="3048">
                  <c:v>762518</c:v>
                </c:pt>
                <c:pt idx="3049">
                  <c:v>762763</c:v>
                </c:pt>
                <c:pt idx="3050">
                  <c:v>763083</c:v>
                </c:pt>
                <c:pt idx="3051">
                  <c:v>763257</c:v>
                </c:pt>
                <c:pt idx="3052">
                  <c:v>763527</c:v>
                </c:pt>
                <c:pt idx="3053">
                  <c:v>763763</c:v>
                </c:pt>
                <c:pt idx="3054">
                  <c:v>764008</c:v>
                </c:pt>
                <c:pt idx="3055">
                  <c:v>764262</c:v>
                </c:pt>
                <c:pt idx="3056">
                  <c:v>764507</c:v>
                </c:pt>
                <c:pt idx="3057">
                  <c:v>764767</c:v>
                </c:pt>
                <c:pt idx="3058">
                  <c:v>765016</c:v>
                </c:pt>
                <c:pt idx="3059">
                  <c:v>765331</c:v>
                </c:pt>
                <c:pt idx="3060">
                  <c:v>765502</c:v>
                </c:pt>
                <c:pt idx="3061">
                  <c:v>765759</c:v>
                </c:pt>
                <c:pt idx="3062">
                  <c:v>766030</c:v>
                </c:pt>
                <c:pt idx="3063">
                  <c:v>766260</c:v>
                </c:pt>
                <c:pt idx="3064">
                  <c:v>766505</c:v>
                </c:pt>
                <c:pt idx="3065">
                  <c:v>766756</c:v>
                </c:pt>
                <c:pt idx="3066">
                  <c:v>767002</c:v>
                </c:pt>
                <c:pt idx="3067">
                  <c:v>767262</c:v>
                </c:pt>
                <c:pt idx="3068">
                  <c:v>767578</c:v>
                </c:pt>
                <c:pt idx="3069">
                  <c:v>767759</c:v>
                </c:pt>
                <c:pt idx="3070">
                  <c:v>768011</c:v>
                </c:pt>
                <c:pt idx="3071">
                  <c:v>768255</c:v>
                </c:pt>
                <c:pt idx="3072">
                  <c:v>768506</c:v>
                </c:pt>
                <c:pt idx="3073">
                  <c:v>768760</c:v>
                </c:pt>
                <c:pt idx="3074">
                  <c:v>769003</c:v>
                </c:pt>
                <c:pt idx="3075">
                  <c:v>769277</c:v>
                </c:pt>
                <c:pt idx="3076">
                  <c:v>769514</c:v>
                </c:pt>
                <c:pt idx="3077">
                  <c:v>769835</c:v>
                </c:pt>
                <c:pt idx="3078">
                  <c:v>770002</c:v>
                </c:pt>
                <c:pt idx="3079">
                  <c:v>770268</c:v>
                </c:pt>
                <c:pt idx="3080">
                  <c:v>770514</c:v>
                </c:pt>
                <c:pt idx="3081">
                  <c:v>770754</c:v>
                </c:pt>
                <c:pt idx="3082">
                  <c:v>771012</c:v>
                </c:pt>
                <c:pt idx="3083">
                  <c:v>771264</c:v>
                </c:pt>
                <c:pt idx="3084">
                  <c:v>771519</c:v>
                </c:pt>
                <c:pt idx="3085">
                  <c:v>771759</c:v>
                </c:pt>
                <c:pt idx="3086">
                  <c:v>772090</c:v>
                </c:pt>
                <c:pt idx="3087">
                  <c:v>772251</c:v>
                </c:pt>
                <c:pt idx="3088">
                  <c:v>772508</c:v>
                </c:pt>
                <c:pt idx="3089">
                  <c:v>772753</c:v>
                </c:pt>
                <c:pt idx="3090">
                  <c:v>773010</c:v>
                </c:pt>
                <c:pt idx="3091">
                  <c:v>773255</c:v>
                </c:pt>
                <c:pt idx="3092">
                  <c:v>773513</c:v>
                </c:pt>
                <c:pt idx="3093">
                  <c:v>773770</c:v>
                </c:pt>
                <c:pt idx="3094">
                  <c:v>774011</c:v>
                </c:pt>
                <c:pt idx="3095">
                  <c:v>774342</c:v>
                </c:pt>
                <c:pt idx="3096">
                  <c:v>774500</c:v>
                </c:pt>
                <c:pt idx="3097">
                  <c:v>774750</c:v>
                </c:pt>
                <c:pt idx="3098">
                  <c:v>775015</c:v>
                </c:pt>
                <c:pt idx="3099">
                  <c:v>775257</c:v>
                </c:pt>
                <c:pt idx="3100">
                  <c:v>775513</c:v>
                </c:pt>
                <c:pt idx="3101">
                  <c:v>775769</c:v>
                </c:pt>
                <c:pt idx="3102">
                  <c:v>776008</c:v>
                </c:pt>
                <c:pt idx="3103">
                  <c:v>776260</c:v>
                </c:pt>
                <c:pt idx="3104">
                  <c:v>776580</c:v>
                </c:pt>
                <c:pt idx="3105">
                  <c:v>776757</c:v>
                </c:pt>
                <c:pt idx="3106">
                  <c:v>777003</c:v>
                </c:pt>
                <c:pt idx="3107">
                  <c:v>777260</c:v>
                </c:pt>
                <c:pt idx="3108">
                  <c:v>777510</c:v>
                </c:pt>
                <c:pt idx="3109">
                  <c:v>777758</c:v>
                </c:pt>
                <c:pt idx="3110">
                  <c:v>778009</c:v>
                </c:pt>
                <c:pt idx="3111">
                  <c:v>778259</c:v>
                </c:pt>
                <c:pt idx="3112">
                  <c:v>778507</c:v>
                </c:pt>
                <c:pt idx="3113">
                  <c:v>778844</c:v>
                </c:pt>
                <c:pt idx="3114">
                  <c:v>779009</c:v>
                </c:pt>
                <c:pt idx="3115">
                  <c:v>779270</c:v>
                </c:pt>
                <c:pt idx="3116">
                  <c:v>779517</c:v>
                </c:pt>
                <c:pt idx="3117">
                  <c:v>779765</c:v>
                </c:pt>
                <c:pt idx="3118">
                  <c:v>780008</c:v>
                </c:pt>
                <c:pt idx="3119">
                  <c:v>780258</c:v>
                </c:pt>
                <c:pt idx="3120">
                  <c:v>780509</c:v>
                </c:pt>
                <c:pt idx="3121">
                  <c:v>780759</c:v>
                </c:pt>
                <c:pt idx="3122">
                  <c:v>781084</c:v>
                </c:pt>
                <c:pt idx="3123">
                  <c:v>781258</c:v>
                </c:pt>
                <c:pt idx="3124">
                  <c:v>781515</c:v>
                </c:pt>
                <c:pt idx="3125">
                  <c:v>781766</c:v>
                </c:pt>
                <c:pt idx="3126">
                  <c:v>782020</c:v>
                </c:pt>
                <c:pt idx="3127">
                  <c:v>782274</c:v>
                </c:pt>
                <c:pt idx="3128">
                  <c:v>782519</c:v>
                </c:pt>
                <c:pt idx="3129">
                  <c:v>782763</c:v>
                </c:pt>
                <c:pt idx="3130">
                  <c:v>783017</c:v>
                </c:pt>
                <c:pt idx="3131">
                  <c:v>783340</c:v>
                </c:pt>
                <c:pt idx="3132">
                  <c:v>783509</c:v>
                </c:pt>
                <c:pt idx="3133">
                  <c:v>783764</c:v>
                </c:pt>
                <c:pt idx="3134">
                  <c:v>784009</c:v>
                </c:pt>
                <c:pt idx="3135">
                  <c:v>784257</c:v>
                </c:pt>
                <c:pt idx="3136">
                  <c:v>784506</c:v>
                </c:pt>
                <c:pt idx="3137">
                  <c:v>784763</c:v>
                </c:pt>
                <c:pt idx="3138">
                  <c:v>785007</c:v>
                </c:pt>
                <c:pt idx="3139">
                  <c:v>785262</c:v>
                </c:pt>
                <c:pt idx="3140">
                  <c:v>785589</c:v>
                </c:pt>
                <c:pt idx="3141">
                  <c:v>785752</c:v>
                </c:pt>
                <c:pt idx="3142">
                  <c:v>786012</c:v>
                </c:pt>
                <c:pt idx="3143">
                  <c:v>786264</c:v>
                </c:pt>
                <c:pt idx="3144">
                  <c:v>786507</c:v>
                </c:pt>
                <c:pt idx="3145">
                  <c:v>786753</c:v>
                </c:pt>
                <c:pt idx="3146">
                  <c:v>787015</c:v>
                </c:pt>
                <c:pt idx="3147">
                  <c:v>787252</c:v>
                </c:pt>
                <c:pt idx="3148">
                  <c:v>787520</c:v>
                </c:pt>
                <c:pt idx="3149">
                  <c:v>787847</c:v>
                </c:pt>
                <c:pt idx="3150">
                  <c:v>788003</c:v>
                </c:pt>
                <c:pt idx="3151">
                  <c:v>788257</c:v>
                </c:pt>
                <c:pt idx="3152">
                  <c:v>788504</c:v>
                </c:pt>
                <c:pt idx="3153">
                  <c:v>788762</c:v>
                </c:pt>
                <c:pt idx="3154">
                  <c:v>789001</c:v>
                </c:pt>
                <c:pt idx="3155">
                  <c:v>789257</c:v>
                </c:pt>
                <c:pt idx="3156">
                  <c:v>789511</c:v>
                </c:pt>
                <c:pt idx="3157">
                  <c:v>789774</c:v>
                </c:pt>
                <c:pt idx="3158">
                  <c:v>790081</c:v>
                </c:pt>
                <c:pt idx="3159">
                  <c:v>790256</c:v>
                </c:pt>
                <c:pt idx="3160">
                  <c:v>790513</c:v>
                </c:pt>
                <c:pt idx="3161">
                  <c:v>790763</c:v>
                </c:pt>
                <c:pt idx="3162">
                  <c:v>791006</c:v>
                </c:pt>
                <c:pt idx="3163">
                  <c:v>791255</c:v>
                </c:pt>
                <c:pt idx="3164">
                  <c:v>791510</c:v>
                </c:pt>
                <c:pt idx="3165">
                  <c:v>791751</c:v>
                </c:pt>
                <c:pt idx="3166">
                  <c:v>792008</c:v>
                </c:pt>
                <c:pt idx="3167">
                  <c:v>792331</c:v>
                </c:pt>
                <c:pt idx="3168">
                  <c:v>792506</c:v>
                </c:pt>
                <c:pt idx="3169">
                  <c:v>792756</c:v>
                </c:pt>
                <c:pt idx="3170">
                  <c:v>793004</c:v>
                </c:pt>
                <c:pt idx="3171">
                  <c:v>793258</c:v>
                </c:pt>
                <c:pt idx="3172">
                  <c:v>793516</c:v>
                </c:pt>
                <c:pt idx="3173">
                  <c:v>793761</c:v>
                </c:pt>
                <c:pt idx="3174">
                  <c:v>794013</c:v>
                </c:pt>
                <c:pt idx="3175">
                  <c:v>794251</c:v>
                </c:pt>
                <c:pt idx="3176">
                  <c:v>794594</c:v>
                </c:pt>
                <c:pt idx="3177">
                  <c:v>794758</c:v>
                </c:pt>
                <c:pt idx="3178">
                  <c:v>795015</c:v>
                </c:pt>
                <c:pt idx="3179">
                  <c:v>795264</c:v>
                </c:pt>
                <c:pt idx="3180">
                  <c:v>795506</c:v>
                </c:pt>
                <c:pt idx="3181">
                  <c:v>795770</c:v>
                </c:pt>
                <c:pt idx="3182">
                  <c:v>796005</c:v>
                </c:pt>
                <c:pt idx="3183">
                  <c:v>796254</c:v>
                </c:pt>
                <c:pt idx="3184">
                  <c:v>796507</c:v>
                </c:pt>
                <c:pt idx="3185">
                  <c:v>796831</c:v>
                </c:pt>
                <c:pt idx="3186">
                  <c:v>797006</c:v>
                </c:pt>
                <c:pt idx="3187">
                  <c:v>797262</c:v>
                </c:pt>
                <c:pt idx="3188">
                  <c:v>797512</c:v>
                </c:pt>
                <c:pt idx="3189">
                  <c:v>797764</c:v>
                </c:pt>
                <c:pt idx="3190">
                  <c:v>798014</c:v>
                </c:pt>
                <c:pt idx="3191">
                  <c:v>798254</c:v>
                </c:pt>
                <c:pt idx="3192">
                  <c:v>798511</c:v>
                </c:pt>
                <c:pt idx="3193">
                  <c:v>798752</c:v>
                </c:pt>
                <c:pt idx="3194">
                  <c:v>799080</c:v>
                </c:pt>
                <c:pt idx="3195">
                  <c:v>799256</c:v>
                </c:pt>
                <c:pt idx="3196">
                  <c:v>799553</c:v>
                </c:pt>
                <c:pt idx="3197">
                  <c:v>799762</c:v>
                </c:pt>
                <c:pt idx="3198">
                  <c:v>800019</c:v>
                </c:pt>
                <c:pt idx="3199">
                  <c:v>800266</c:v>
                </c:pt>
                <c:pt idx="3200">
                  <c:v>800515</c:v>
                </c:pt>
                <c:pt idx="3201">
                  <c:v>800766</c:v>
                </c:pt>
                <c:pt idx="3202">
                  <c:v>801016</c:v>
                </c:pt>
                <c:pt idx="3203">
                  <c:v>801331</c:v>
                </c:pt>
                <c:pt idx="3204">
                  <c:v>801503</c:v>
                </c:pt>
                <c:pt idx="3205">
                  <c:v>801759</c:v>
                </c:pt>
                <c:pt idx="3206">
                  <c:v>802006</c:v>
                </c:pt>
                <c:pt idx="3207">
                  <c:v>802272</c:v>
                </c:pt>
                <c:pt idx="3208">
                  <c:v>802520</c:v>
                </c:pt>
                <c:pt idx="3209">
                  <c:v>802758</c:v>
                </c:pt>
                <c:pt idx="3210">
                  <c:v>803003</c:v>
                </c:pt>
                <c:pt idx="3211">
                  <c:v>803259</c:v>
                </c:pt>
                <c:pt idx="3212">
                  <c:v>803595</c:v>
                </c:pt>
                <c:pt idx="3213">
                  <c:v>803753</c:v>
                </c:pt>
                <c:pt idx="3214">
                  <c:v>804016</c:v>
                </c:pt>
                <c:pt idx="3215">
                  <c:v>804266</c:v>
                </c:pt>
                <c:pt idx="3216">
                  <c:v>804524</c:v>
                </c:pt>
                <c:pt idx="3217">
                  <c:v>804757</c:v>
                </c:pt>
                <c:pt idx="3218">
                  <c:v>805011</c:v>
                </c:pt>
                <c:pt idx="3219">
                  <c:v>805265</c:v>
                </c:pt>
                <c:pt idx="3220">
                  <c:v>805524</c:v>
                </c:pt>
                <c:pt idx="3221">
                  <c:v>805846</c:v>
                </c:pt>
                <c:pt idx="3222">
                  <c:v>806005</c:v>
                </c:pt>
                <c:pt idx="3223">
                  <c:v>806264</c:v>
                </c:pt>
                <c:pt idx="3224">
                  <c:v>806519</c:v>
                </c:pt>
                <c:pt idx="3225">
                  <c:v>806770</c:v>
                </c:pt>
                <c:pt idx="3226">
                  <c:v>807023</c:v>
                </c:pt>
                <c:pt idx="3227">
                  <c:v>807256</c:v>
                </c:pt>
                <c:pt idx="3228">
                  <c:v>807507</c:v>
                </c:pt>
                <c:pt idx="3229">
                  <c:v>807762</c:v>
                </c:pt>
                <c:pt idx="3230">
                  <c:v>808089</c:v>
                </c:pt>
                <c:pt idx="3231">
                  <c:v>808252</c:v>
                </c:pt>
                <c:pt idx="3232">
                  <c:v>808505</c:v>
                </c:pt>
                <c:pt idx="3233">
                  <c:v>808751</c:v>
                </c:pt>
                <c:pt idx="3234">
                  <c:v>808999</c:v>
                </c:pt>
                <c:pt idx="3235">
                  <c:v>809250</c:v>
                </c:pt>
                <c:pt idx="3236">
                  <c:v>809506</c:v>
                </c:pt>
                <c:pt idx="3237">
                  <c:v>809752</c:v>
                </c:pt>
                <c:pt idx="3238">
                  <c:v>810002</c:v>
                </c:pt>
                <c:pt idx="3239">
                  <c:v>810334</c:v>
                </c:pt>
                <c:pt idx="3240">
                  <c:v>810504</c:v>
                </c:pt>
                <c:pt idx="3241">
                  <c:v>810769</c:v>
                </c:pt>
                <c:pt idx="3242">
                  <c:v>811015</c:v>
                </c:pt>
                <c:pt idx="3243">
                  <c:v>811253</c:v>
                </c:pt>
                <c:pt idx="3244">
                  <c:v>811506</c:v>
                </c:pt>
                <c:pt idx="3245">
                  <c:v>811768</c:v>
                </c:pt>
                <c:pt idx="3246">
                  <c:v>812003</c:v>
                </c:pt>
                <c:pt idx="3247">
                  <c:v>812254</c:v>
                </c:pt>
                <c:pt idx="3248">
                  <c:v>812579</c:v>
                </c:pt>
                <c:pt idx="3249">
                  <c:v>812757</c:v>
                </c:pt>
                <c:pt idx="3250">
                  <c:v>813007</c:v>
                </c:pt>
                <c:pt idx="3251">
                  <c:v>813260</c:v>
                </c:pt>
                <c:pt idx="3252">
                  <c:v>813508</c:v>
                </c:pt>
                <c:pt idx="3253">
                  <c:v>813753</c:v>
                </c:pt>
                <c:pt idx="3254">
                  <c:v>814009</c:v>
                </c:pt>
                <c:pt idx="3255">
                  <c:v>814264</c:v>
                </c:pt>
                <c:pt idx="3256">
                  <c:v>814519</c:v>
                </c:pt>
                <c:pt idx="3257">
                  <c:v>814842</c:v>
                </c:pt>
                <c:pt idx="3258">
                  <c:v>815019</c:v>
                </c:pt>
                <c:pt idx="3259">
                  <c:v>815264</c:v>
                </c:pt>
                <c:pt idx="3260">
                  <c:v>815511</c:v>
                </c:pt>
                <c:pt idx="3261">
                  <c:v>815768</c:v>
                </c:pt>
                <c:pt idx="3262">
                  <c:v>816016</c:v>
                </c:pt>
                <c:pt idx="3263">
                  <c:v>816263</c:v>
                </c:pt>
                <c:pt idx="3264">
                  <c:v>816510</c:v>
                </c:pt>
                <c:pt idx="3265">
                  <c:v>816756</c:v>
                </c:pt>
                <c:pt idx="3266">
                  <c:v>817077</c:v>
                </c:pt>
                <c:pt idx="3267">
                  <c:v>817254</c:v>
                </c:pt>
                <c:pt idx="3268">
                  <c:v>817512</c:v>
                </c:pt>
                <c:pt idx="3269">
                  <c:v>817750</c:v>
                </c:pt>
                <c:pt idx="3270">
                  <c:v>818004</c:v>
                </c:pt>
                <c:pt idx="3271">
                  <c:v>818253</c:v>
                </c:pt>
                <c:pt idx="3272">
                  <c:v>818506</c:v>
                </c:pt>
                <c:pt idx="3273">
                  <c:v>818760</c:v>
                </c:pt>
                <c:pt idx="3274">
                  <c:v>819010</c:v>
                </c:pt>
                <c:pt idx="3275">
                  <c:v>819339</c:v>
                </c:pt>
                <c:pt idx="3276">
                  <c:v>819505</c:v>
                </c:pt>
                <c:pt idx="3277">
                  <c:v>819767</c:v>
                </c:pt>
                <c:pt idx="3278">
                  <c:v>820020</c:v>
                </c:pt>
                <c:pt idx="3279">
                  <c:v>820258</c:v>
                </c:pt>
                <c:pt idx="3280">
                  <c:v>820532</c:v>
                </c:pt>
                <c:pt idx="3281">
                  <c:v>820767</c:v>
                </c:pt>
                <c:pt idx="3282">
                  <c:v>821018</c:v>
                </c:pt>
                <c:pt idx="3283">
                  <c:v>821269</c:v>
                </c:pt>
                <c:pt idx="3284">
                  <c:v>821589</c:v>
                </c:pt>
                <c:pt idx="3285">
                  <c:v>821753</c:v>
                </c:pt>
                <c:pt idx="3286">
                  <c:v>822019</c:v>
                </c:pt>
                <c:pt idx="3287">
                  <c:v>822264</c:v>
                </c:pt>
                <c:pt idx="3288">
                  <c:v>822518</c:v>
                </c:pt>
                <c:pt idx="3289">
                  <c:v>822752</c:v>
                </c:pt>
                <c:pt idx="3290">
                  <c:v>823003</c:v>
                </c:pt>
                <c:pt idx="3291">
                  <c:v>823253</c:v>
                </c:pt>
                <c:pt idx="3292">
                  <c:v>823512</c:v>
                </c:pt>
                <c:pt idx="3293">
                  <c:v>823837</c:v>
                </c:pt>
                <c:pt idx="3294">
                  <c:v>824007</c:v>
                </c:pt>
                <c:pt idx="3295">
                  <c:v>824263</c:v>
                </c:pt>
                <c:pt idx="3296">
                  <c:v>824519</c:v>
                </c:pt>
                <c:pt idx="3297">
                  <c:v>824767</c:v>
                </c:pt>
                <c:pt idx="3298">
                  <c:v>825013</c:v>
                </c:pt>
                <c:pt idx="3299">
                  <c:v>825255</c:v>
                </c:pt>
                <c:pt idx="3300">
                  <c:v>825509</c:v>
                </c:pt>
                <c:pt idx="3301">
                  <c:v>825754</c:v>
                </c:pt>
                <c:pt idx="3302">
                  <c:v>826083</c:v>
                </c:pt>
                <c:pt idx="3303">
                  <c:v>826258</c:v>
                </c:pt>
                <c:pt idx="3304">
                  <c:v>826523</c:v>
                </c:pt>
                <c:pt idx="3305">
                  <c:v>826773</c:v>
                </c:pt>
                <c:pt idx="3306">
                  <c:v>827013</c:v>
                </c:pt>
                <c:pt idx="3307">
                  <c:v>827264</c:v>
                </c:pt>
                <c:pt idx="3308">
                  <c:v>827506</c:v>
                </c:pt>
                <c:pt idx="3309">
                  <c:v>827756</c:v>
                </c:pt>
                <c:pt idx="3310">
                  <c:v>828010</c:v>
                </c:pt>
                <c:pt idx="3311">
                  <c:v>828348</c:v>
                </c:pt>
                <c:pt idx="3312">
                  <c:v>828506</c:v>
                </c:pt>
                <c:pt idx="3313">
                  <c:v>828772</c:v>
                </c:pt>
                <c:pt idx="3314">
                  <c:v>829011</c:v>
                </c:pt>
                <c:pt idx="3315">
                  <c:v>829270</c:v>
                </c:pt>
                <c:pt idx="3316">
                  <c:v>829509</c:v>
                </c:pt>
                <c:pt idx="3317">
                  <c:v>829770</c:v>
                </c:pt>
                <c:pt idx="3318">
                  <c:v>830021</c:v>
                </c:pt>
                <c:pt idx="3319">
                  <c:v>830263</c:v>
                </c:pt>
                <c:pt idx="3320">
                  <c:v>830582</c:v>
                </c:pt>
                <c:pt idx="3321">
                  <c:v>830751</c:v>
                </c:pt>
                <c:pt idx="3322">
                  <c:v>831005</c:v>
                </c:pt>
                <c:pt idx="3323">
                  <c:v>831254</c:v>
                </c:pt>
                <c:pt idx="3324">
                  <c:v>831509</c:v>
                </c:pt>
                <c:pt idx="3325">
                  <c:v>831761</c:v>
                </c:pt>
                <c:pt idx="3326">
                  <c:v>832009</c:v>
                </c:pt>
                <c:pt idx="3327">
                  <c:v>832267</c:v>
                </c:pt>
                <c:pt idx="3328">
                  <c:v>832519</c:v>
                </c:pt>
                <c:pt idx="3329">
                  <c:v>832836</c:v>
                </c:pt>
                <c:pt idx="3330">
                  <c:v>833004</c:v>
                </c:pt>
                <c:pt idx="3331">
                  <c:v>833250</c:v>
                </c:pt>
                <c:pt idx="3332">
                  <c:v>833506</c:v>
                </c:pt>
                <c:pt idx="3333">
                  <c:v>833761</c:v>
                </c:pt>
                <c:pt idx="3334">
                  <c:v>834006</c:v>
                </c:pt>
                <c:pt idx="3335">
                  <c:v>834253</c:v>
                </c:pt>
                <c:pt idx="3336">
                  <c:v>834513</c:v>
                </c:pt>
                <c:pt idx="3337">
                  <c:v>834764</c:v>
                </c:pt>
                <c:pt idx="3338">
                  <c:v>835090</c:v>
                </c:pt>
                <c:pt idx="3339">
                  <c:v>835254</c:v>
                </c:pt>
                <c:pt idx="3340">
                  <c:v>835528</c:v>
                </c:pt>
                <c:pt idx="3341">
                  <c:v>835793</c:v>
                </c:pt>
                <c:pt idx="3342">
                  <c:v>836007</c:v>
                </c:pt>
                <c:pt idx="3343">
                  <c:v>836271</c:v>
                </c:pt>
                <c:pt idx="3344">
                  <c:v>836518</c:v>
                </c:pt>
                <c:pt idx="3345">
                  <c:v>836768</c:v>
                </c:pt>
                <c:pt idx="3346">
                  <c:v>837021</c:v>
                </c:pt>
                <c:pt idx="3347">
                  <c:v>837334</c:v>
                </c:pt>
                <c:pt idx="3348">
                  <c:v>837506</c:v>
                </c:pt>
                <c:pt idx="3349">
                  <c:v>837749</c:v>
                </c:pt>
                <c:pt idx="3350">
                  <c:v>838015</c:v>
                </c:pt>
                <c:pt idx="3351">
                  <c:v>838258</c:v>
                </c:pt>
                <c:pt idx="3352">
                  <c:v>838508</c:v>
                </c:pt>
                <c:pt idx="3353">
                  <c:v>838750</c:v>
                </c:pt>
                <c:pt idx="3354">
                  <c:v>839003</c:v>
                </c:pt>
                <c:pt idx="3355">
                  <c:v>839253</c:v>
                </c:pt>
                <c:pt idx="3356">
                  <c:v>839588</c:v>
                </c:pt>
                <c:pt idx="3357">
                  <c:v>839756</c:v>
                </c:pt>
                <c:pt idx="3358">
                  <c:v>840023</c:v>
                </c:pt>
                <c:pt idx="3359">
                  <c:v>840273</c:v>
                </c:pt>
                <c:pt idx="3360">
                  <c:v>840509</c:v>
                </c:pt>
                <c:pt idx="3361">
                  <c:v>840765</c:v>
                </c:pt>
                <c:pt idx="3362">
                  <c:v>841022</c:v>
                </c:pt>
                <c:pt idx="3363">
                  <c:v>841258</c:v>
                </c:pt>
                <c:pt idx="3364">
                  <c:v>841514</c:v>
                </c:pt>
                <c:pt idx="3365">
                  <c:v>841833</c:v>
                </c:pt>
                <c:pt idx="3366">
                  <c:v>842007</c:v>
                </c:pt>
                <c:pt idx="3367">
                  <c:v>842256</c:v>
                </c:pt>
                <c:pt idx="3368">
                  <c:v>842515</c:v>
                </c:pt>
                <c:pt idx="3369">
                  <c:v>842756</c:v>
                </c:pt>
                <c:pt idx="3370">
                  <c:v>843010</c:v>
                </c:pt>
                <c:pt idx="3371">
                  <c:v>843249</c:v>
                </c:pt>
                <c:pt idx="3372">
                  <c:v>843509</c:v>
                </c:pt>
                <c:pt idx="3373">
                  <c:v>843751</c:v>
                </c:pt>
                <c:pt idx="3374">
                  <c:v>844092</c:v>
                </c:pt>
                <c:pt idx="3375">
                  <c:v>844250</c:v>
                </c:pt>
                <c:pt idx="3376">
                  <c:v>844505</c:v>
                </c:pt>
                <c:pt idx="3377">
                  <c:v>844779</c:v>
                </c:pt>
                <c:pt idx="3378">
                  <c:v>845013</c:v>
                </c:pt>
                <c:pt idx="3379">
                  <c:v>845269</c:v>
                </c:pt>
                <c:pt idx="3380">
                  <c:v>845521</c:v>
                </c:pt>
                <c:pt idx="3381">
                  <c:v>845760</c:v>
                </c:pt>
                <c:pt idx="3382">
                  <c:v>846026</c:v>
                </c:pt>
                <c:pt idx="3383">
                  <c:v>846328</c:v>
                </c:pt>
                <c:pt idx="3384">
                  <c:v>846502</c:v>
                </c:pt>
                <c:pt idx="3385">
                  <c:v>846764</c:v>
                </c:pt>
                <c:pt idx="3386">
                  <c:v>847013</c:v>
                </c:pt>
                <c:pt idx="3387">
                  <c:v>847260</c:v>
                </c:pt>
                <c:pt idx="3388">
                  <c:v>847505</c:v>
                </c:pt>
                <c:pt idx="3389">
                  <c:v>847749</c:v>
                </c:pt>
                <c:pt idx="3390">
                  <c:v>848008</c:v>
                </c:pt>
                <c:pt idx="3391">
                  <c:v>848256</c:v>
                </c:pt>
                <c:pt idx="3392">
                  <c:v>848594</c:v>
                </c:pt>
                <c:pt idx="3393">
                  <c:v>848761</c:v>
                </c:pt>
                <c:pt idx="3394">
                  <c:v>849011</c:v>
                </c:pt>
                <c:pt idx="3395">
                  <c:v>849258</c:v>
                </c:pt>
                <c:pt idx="3396">
                  <c:v>849508</c:v>
                </c:pt>
                <c:pt idx="3397">
                  <c:v>849753</c:v>
                </c:pt>
                <c:pt idx="3398">
                  <c:v>850003</c:v>
                </c:pt>
                <c:pt idx="3399">
                  <c:v>850271</c:v>
                </c:pt>
                <c:pt idx="3400">
                  <c:v>850509</c:v>
                </c:pt>
                <c:pt idx="3401">
                  <c:v>850845</c:v>
                </c:pt>
                <c:pt idx="3402">
                  <c:v>851005</c:v>
                </c:pt>
                <c:pt idx="3403">
                  <c:v>851262</c:v>
                </c:pt>
                <c:pt idx="3404">
                  <c:v>851519</c:v>
                </c:pt>
                <c:pt idx="3405">
                  <c:v>851758</c:v>
                </c:pt>
                <c:pt idx="3406">
                  <c:v>852017</c:v>
                </c:pt>
                <c:pt idx="3407">
                  <c:v>852267</c:v>
                </c:pt>
                <c:pt idx="3408">
                  <c:v>852521</c:v>
                </c:pt>
                <c:pt idx="3409">
                  <c:v>852761</c:v>
                </c:pt>
                <c:pt idx="3410">
                  <c:v>853076</c:v>
                </c:pt>
                <c:pt idx="3411">
                  <c:v>853252</c:v>
                </c:pt>
                <c:pt idx="3412">
                  <c:v>853500</c:v>
                </c:pt>
                <c:pt idx="3413">
                  <c:v>853753</c:v>
                </c:pt>
                <c:pt idx="3414">
                  <c:v>854008</c:v>
                </c:pt>
                <c:pt idx="3415">
                  <c:v>854252</c:v>
                </c:pt>
                <c:pt idx="3416">
                  <c:v>854518</c:v>
                </c:pt>
                <c:pt idx="3417">
                  <c:v>854757</c:v>
                </c:pt>
                <c:pt idx="3418">
                  <c:v>855020</c:v>
                </c:pt>
                <c:pt idx="3419">
                  <c:v>855339</c:v>
                </c:pt>
                <c:pt idx="3420">
                  <c:v>855499</c:v>
                </c:pt>
                <c:pt idx="3421">
                  <c:v>855763</c:v>
                </c:pt>
                <c:pt idx="3422">
                  <c:v>856008</c:v>
                </c:pt>
                <c:pt idx="3423">
                  <c:v>856261</c:v>
                </c:pt>
                <c:pt idx="3424">
                  <c:v>856508</c:v>
                </c:pt>
                <c:pt idx="3425">
                  <c:v>856754</c:v>
                </c:pt>
                <c:pt idx="3426">
                  <c:v>857006</c:v>
                </c:pt>
                <c:pt idx="3427">
                  <c:v>857255</c:v>
                </c:pt>
                <c:pt idx="3428">
                  <c:v>857580</c:v>
                </c:pt>
                <c:pt idx="3429">
                  <c:v>857767</c:v>
                </c:pt>
                <c:pt idx="3430">
                  <c:v>858014</c:v>
                </c:pt>
                <c:pt idx="3431">
                  <c:v>858261</c:v>
                </c:pt>
                <c:pt idx="3432">
                  <c:v>858504</c:v>
                </c:pt>
                <c:pt idx="3433">
                  <c:v>858756</c:v>
                </c:pt>
                <c:pt idx="3434">
                  <c:v>859008</c:v>
                </c:pt>
                <c:pt idx="3435">
                  <c:v>859255</c:v>
                </c:pt>
                <c:pt idx="3436">
                  <c:v>859507</c:v>
                </c:pt>
                <c:pt idx="3437">
                  <c:v>859834</c:v>
                </c:pt>
                <c:pt idx="3438">
                  <c:v>860001</c:v>
                </c:pt>
                <c:pt idx="3439">
                  <c:v>860257</c:v>
                </c:pt>
                <c:pt idx="3440">
                  <c:v>860503</c:v>
                </c:pt>
                <c:pt idx="3441">
                  <c:v>860759</c:v>
                </c:pt>
                <c:pt idx="3442">
                  <c:v>861013</c:v>
                </c:pt>
                <c:pt idx="3443">
                  <c:v>861261</c:v>
                </c:pt>
                <c:pt idx="3444">
                  <c:v>861514</c:v>
                </c:pt>
                <c:pt idx="3445">
                  <c:v>861764</c:v>
                </c:pt>
                <c:pt idx="3446">
                  <c:v>862096</c:v>
                </c:pt>
                <c:pt idx="3447">
                  <c:v>862254</c:v>
                </c:pt>
                <c:pt idx="3448">
                  <c:v>862520</c:v>
                </c:pt>
                <c:pt idx="3449">
                  <c:v>862773</c:v>
                </c:pt>
                <c:pt idx="3450">
                  <c:v>863021</c:v>
                </c:pt>
                <c:pt idx="3451">
                  <c:v>863263</c:v>
                </c:pt>
                <c:pt idx="3452">
                  <c:v>863505</c:v>
                </c:pt>
                <c:pt idx="3453">
                  <c:v>863757</c:v>
                </c:pt>
                <c:pt idx="3454">
                  <c:v>864007</c:v>
                </c:pt>
                <c:pt idx="3455">
                  <c:v>864344</c:v>
                </c:pt>
                <c:pt idx="3456">
                  <c:v>864500</c:v>
                </c:pt>
                <c:pt idx="3457">
                  <c:v>864756</c:v>
                </c:pt>
                <c:pt idx="3458">
                  <c:v>865013</c:v>
                </c:pt>
                <c:pt idx="3459">
                  <c:v>865259</c:v>
                </c:pt>
                <c:pt idx="3460">
                  <c:v>865522</c:v>
                </c:pt>
                <c:pt idx="3461">
                  <c:v>865775</c:v>
                </c:pt>
                <c:pt idx="3462">
                  <c:v>866013</c:v>
                </c:pt>
                <c:pt idx="3463">
                  <c:v>866265</c:v>
                </c:pt>
                <c:pt idx="3464">
                  <c:v>866600</c:v>
                </c:pt>
                <c:pt idx="3465">
                  <c:v>866760</c:v>
                </c:pt>
                <c:pt idx="3466">
                  <c:v>867013</c:v>
                </c:pt>
                <c:pt idx="3467">
                  <c:v>867253</c:v>
                </c:pt>
                <c:pt idx="3468">
                  <c:v>867507</c:v>
                </c:pt>
                <c:pt idx="3469">
                  <c:v>867766</c:v>
                </c:pt>
                <c:pt idx="3470">
                  <c:v>868008</c:v>
                </c:pt>
                <c:pt idx="3471">
                  <c:v>868257</c:v>
                </c:pt>
                <c:pt idx="3472">
                  <c:v>868510</c:v>
                </c:pt>
                <c:pt idx="3473">
                  <c:v>868845</c:v>
                </c:pt>
                <c:pt idx="3474">
                  <c:v>869004</c:v>
                </c:pt>
                <c:pt idx="3475">
                  <c:v>869259</c:v>
                </c:pt>
                <c:pt idx="3476">
                  <c:v>869524</c:v>
                </c:pt>
                <c:pt idx="3477">
                  <c:v>869768</c:v>
                </c:pt>
                <c:pt idx="3478">
                  <c:v>870015</c:v>
                </c:pt>
                <c:pt idx="3479">
                  <c:v>870269</c:v>
                </c:pt>
                <c:pt idx="3480">
                  <c:v>870514</c:v>
                </c:pt>
                <c:pt idx="3481">
                  <c:v>870755</c:v>
                </c:pt>
                <c:pt idx="3482">
                  <c:v>871090</c:v>
                </c:pt>
                <c:pt idx="3483">
                  <c:v>871255</c:v>
                </c:pt>
                <c:pt idx="3484">
                  <c:v>871525</c:v>
                </c:pt>
                <c:pt idx="3485">
                  <c:v>871771</c:v>
                </c:pt>
                <c:pt idx="3486">
                  <c:v>872030</c:v>
                </c:pt>
                <c:pt idx="3487">
                  <c:v>872254</c:v>
                </c:pt>
                <c:pt idx="3488">
                  <c:v>872502</c:v>
                </c:pt>
                <c:pt idx="3489">
                  <c:v>872766</c:v>
                </c:pt>
                <c:pt idx="3490">
                  <c:v>873008</c:v>
                </c:pt>
                <c:pt idx="3491">
                  <c:v>873353</c:v>
                </c:pt>
                <c:pt idx="3492">
                  <c:v>873509</c:v>
                </c:pt>
                <c:pt idx="3493">
                  <c:v>873758</c:v>
                </c:pt>
                <c:pt idx="3494">
                  <c:v>874007</c:v>
                </c:pt>
                <c:pt idx="3495">
                  <c:v>874262</c:v>
                </c:pt>
                <c:pt idx="3496">
                  <c:v>874512</c:v>
                </c:pt>
                <c:pt idx="3497">
                  <c:v>874758</c:v>
                </c:pt>
                <c:pt idx="3498">
                  <c:v>875010</c:v>
                </c:pt>
                <c:pt idx="3499">
                  <c:v>875261</c:v>
                </c:pt>
                <c:pt idx="3500">
                  <c:v>875584</c:v>
                </c:pt>
                <c:pt idx="3501">
                  <c:v>875749</c:v>
                </c:pt>
                <c:pt idx="3502">
                  <c:v>876015</c:v>
                </c:pt>
                <c:pt idx="3503">
                  <c:v>876262</c:v>
                </c:pt>
                <c:pt idx="3504">
                  <c:v>876515</c:v>
                </c:pt>
                <c:pt idx="3505">
                  <c:v>876773</c:v>
                </c:pt>
                <c:pt idx="3506">
                  <c:v>877020</c:v>
                </c:pt>
                <c:pt idx="3507">
                  <c:v>877257</c:v>
                </c:pt>
                <c:pt idx="3508">
                  <c:v>877504</c:v>
                </c:pt>
                <c:pt idx="3509">
                  <c:v>877829</c:v>
                </c:pt>
                <c:pt idx="3510">
                  <c:v>878006</c:v>
                </c:pt>
                <c:pt idx="3511">
                  <c:v>878256</c:v>
                </c:pt>
                <c:pt idx="3512">
                  <c:v>878503</c:v>
                </c:pt>
                <c:pt idx="3513">
                  <c:v>878754</c:v>
                </c:pt>
                <c:pt idx="3514">
                  <c:v>879003</c:v>
                </c:pt>
                <c:pt idx="3515">
                  <c:v>879255</c:v>
                </c:pt>
                <c:pt idx="3516">
                  <c:v>879521</c:v>
                </c:pt>
                <c:pt idx="3517">
                  <c:v>879765</c:v>
                </c:pt>
                <c:pt idx="3518">
                  <c:v>880088</c:v>
                </c:pt>
                <c:pt idx="3519">
                  <c:v>880254</c:v>
                </c:pt>
                <c:pt idx="3520">
                  <c:v>880514</c:v>
                </c:pt>
                <c:pt idx="3521">
                  <c:v>880765</c:v>
                </c:pt>
                <c:pt idx="3522">
                  <c:v>881014</c:v>
                </c:pt>
                <c:pt idx="3523">
                  <c:v>881256</c:v>
                </c:pt>
                <c:pt idx="3524">
                  <c:v>881512</c:v>
                </c:pt>
                <c:pt idx="3525">
                  <c:v>881759</c:v>
                </c:pt>
                <c:pt idx="3526">
                  <c:v>882018</c:v>
                </c:pt>
                <c:pt idx="3527">
                  <c:v>882338</c:v>
                </c:pt>
                <c:pt idx="3528">
                  <c:v>882507</c:v>
                </c:pt>
                <c:pt idx="3529">
                  <c:v>882759</c:v>
                </c:pt>
                <c:pt idx="3530">
                  <c:v>882999</c:v>
                </c:pt>
                <c:pt idx="3531">
                  <c:v>883253</c:v>
                </c:pt>
                <c:pt idx="3532">
                  <c:v>883508</c:v>
                </c:pt>
                <c:pt idx="3533">
                  <c:v>883754</c:v>
                </c:pt>
                <c:pt idx="3534">
                  <c:v>884003</c:v>
                </c:pt>
                <c:pt idx="3535">
                  <c:v>884251</c:v>
                </c:pt>
                <c:pt idx="3536">
                  <c:v>884578</c:v>
                </c:pt>
                <c:pt idx="3537">
                  <c:v>884750</c:v>
                </c:pt>
                <c:pt idx="3538">
                  <c:v>885018</c:v>
                </c:pt>
                <c:pt idx="3539">
                  <c:v>885261</c:v>
                </c:pt>
                <c:pt idx="3540">
                  <c:v>885509</c:v>
                </c:pt>
                <c:pt idx="3541">
                  <c:v>885767</c:v>
                </c:pt>
                <c:pt idx="3542">
                  <c:v>886028</c:v>
                </c:pt>
                <c:pt idx="3543">
                  <c:v>886259</c:v>
                </c:pt>
                <c:pt idx="3544">
                  <c:v>886526</c:v>
                </c:pt>
                <c:pt idx="3545">
                  <c:v>886838</c:v>
                </c:pt>
                <c:pt idx="3546">
                  <c:v>886998</c:v>
                </c:pt>
                <c:pt idx="3547">
                  <c:v>887254</c:v>
                </c:pt>
                <c:pt idx="3548">
                  <c:v>887521</c:v>
                </c:pt>
                <c:pt idx="3549">
                  <c:v>887761</c:v>
                </c:pt>
                <c:pt idx="3550">
                  <c:v>888015</c:v>
                </c:pt>
                <c:pt idx="3551">
                  <c:v>888256</c:v>
                </c:pt>
                <c:pt idx="3552">
                  <c:v>888513</c:v>
                </c:pt>
                <c:pt idx="3553">
                  <c:v>888764</c:v>
                </c:pt>
                <c:pt idx="3554">
                  <c:v>889084</c:v>
                </c:pt>
                <c:pt idx="3555">
                  <c:v>889256</c:v>
                </c:pt>
                <c:pt idx="3556">
                  <c:v>889522</c:v>
                </c:pt>
                <c:pt idx="3557">
                  <c:v>889793</c:v>
                </c:pt>
                <c:pt idx="3558">
                  <c:v>890014</c:v>
                </c:pt>
                <c:pt idx="3559">
                  <c:v>890272</c:v>
                </c:pt>
                <c:pt idx="3560">
                  <c:v>890518</c:v>
                </c:pt>
                <c:pt idx="3561">
                  <c:v>890773</c:v>
                </c:pt>
                <c:pt idx="3562">
                  <c:v>891014</c:v>
                </c:pt>
                <c:pt idx="3563">
                  <c:v>891337</c:v>
                </c:pt>
                <c:pt idx="3564">
                  <c:v>891509</c:v>
                </c:pt>
                <c:pt idx="3565">
                  <c:v>891781</c:v>
                </c:pt>
                <c:pt idx="3566">
                  <c:v>892015</c:v>
                </c:pt>
                <c:pt idx="3567">
                  <c:v>892273</c:v>
                </c:pt>
                <c:pt idx="3568">
                  <c:v>892519</c:v>
                </c:pt>
                <c:pt idx="3569">
                  <c:v>892754</c:v>
                </c:pt>
                <c:pt idx="3570">
                  <c:v>893016</c:v>
                </c:pt>
                <c:pt idx="3571">
                  <c:v>893257</c:v>
                </c:pt>
                <c:pt idx="3572">
                  <c:v>893581</c:v>
                </c:pt>
                <c:pt idx="3573">
                  <c:v>893755</c:v>
                </c:pt>
                <c:pt idx="3574">
                  <c:v>894012</c:v>
                </c:pt>
                <c:pt idx="3575">
                  <c:v>894257</c:v>
                </c:pt>
                <c:pt idx="3576">
                  <c:v>894503</c:v>
                </c:pt>
                <c:pt idx="3577">
                  <c:v>894755</c:v>
                </c:pt>
                <c:pt idx="3578">
                  <c:v>895042</c:v>
                </c:pt>
                <c:pt idx="3579">
                  <c:v>895260</c:v>
                </c:pt>
                <c:pt idx="3580">
                  <c:v>895510</c:v>
                </c:pt>
                <c:pt idx="3581">
                  <c:v>895844</c:v>
                </c:pt>
                <c:pt idx="3582">
                  <c:v>896006</c:v>
                </c:pt>
                <c:pt idx="3583">
                  <c:v>896262</c:v>
                </c:pt>
                <c:pt idx="3584">
                  <c:v>896511</c:v>
                </c:pt>
                <c:pt idx="3585">
                  <c:v>896755</c:v>
                </c:pt>
                <c:pt idx="3586">
                  <c:v>897012</c:v>
                </c:pt>
                <c:pt idx="3587">
                  <c:v>897261</c:v>
                </c:pt>
                <c:pt idx="3588">
                  <c:v>897506</c:v>
                </c:pt>
                <c:pt idx="3589">
                  <c:v>897764</c:v>
                </c:pt>
                <c:pt idx="3590">
                  <c:v>898094</c:v>
                </c:pt>
                <c:pt idx="3591">
                  <c:v>898252</c:v>
                </c:pt>
                <c:pt idx="3592">
                  <c:v>898502</c:v>
                </c:pt>
                <c:pt idx="3593">
                  <c:v>898758</c:v>
                </c:pt>
                <c:pt idx="3594">
                  <c:v>899003</c:v>
                </c:pt>
                <c:pt idx="3595">
                  <c:v>899255</c:v>
                </c:pt>
                <c:pt idx="3596">
                  <c:v>899518</c:v>
                </c:pt>
                <c:pt idx="3597">
                  <c:v>899764</c:v>
                </c:pt>
                <c:pt idx="3598">
                  <c:v>900023</c:v>
                </c:pt>
                <c:pt idx="3599">
                  <c:v>900336</c:v>
                </c:pt>
                <c:pt idx="3600">
                  <c:v>900508</c:v>
                </c:pt>
                <c:pt idx="3601">
                  <c:v>900763</c:v>
                </c:pt>
                <c:pt idx="3602">
                  <c:v>901009</c:v>
                </c:pt>
                <c:pt idx="3603">
                  <c:v>901263</c:v>
                </c:pt>
                <c:pt idx="3604">
                  <c:v>901501</c:v>
                </c:pt>
                <c:pt idx="3605">
                  <c:v>901764</c:v>
                </c:pt>
                <c:pt idx="3606">
                  <c:v>902022</c:v>
                </c:pt>
                <c:pt idx="3607">
                  <c:v>902259</c:v>
                </c:pt>
                <c:pt idx="3608">
                  <c:v>902580</c:v>
                </c:pt>
                <c:pt idx="3609">
                  <c:v>902753</c:v>
                </c:pt>
                <c:pt idx="3610">
                  <c:v>903014</c:v>
                </c:pt>
                <c:pt idx="3611">
                  <c:v>903255</c:v>
                </c:pt>
                <c:pt idx="3612">
                  <c:v>903502</c:v>
                </c:pt>
                <c:pt idx="3613">
                  <c:v>903750</c:v>
                </c:pt>
                <c:pt idx="3614">
                  <c:v>904001</c:v>
                </c:pt>
                <c:pt idx="3615">
                  <c:v>904257</c:v>
                </c:pt>
                <c:pt idx="3616">
                  <c:v>904500</c:v>
                </c:pt>
                <c:pt idx="3617">
                  <c:v>904831</c:v>
                </c:pt>
                <c:pt idx="3618">
                  <c:v>905005</c:v>
                </c:pt>
                <c:pt idx="3619">
                  <c:v>905261</c:v>
                </c:pt>
                <c:pt idx="3620">
                  <c:v>905524</c:v>
                </c:pt>
                <c:pt idx="3621">
                  <c:v>905760</c:v>
                </c:pt>
                <c:pt idx="3622">
                  <c:v>906013</c:v>
                </c:pt>
                <c:pt idx="3623">
                  <c:v>906267</c:v>
                </c:pt>
                <c:pt idx="3624">
                  <c:v>906506</c:v>
                </c:pt>
                <c:pt idx="3625">
                  <c:v>906777</c:v>
                </c:pt>
                <c:pt idx="3626">
                  <c:v>907084</c:v>
                </c:pt>
                <c:pt idx="3627">
                  <c:v>907261</c:v>
                </c:pt>
                <c:pt idx="3628">
                  <c:v>907514</c:v>
                </c:pt>
                <c:pt idx="3629">
                  <c:v>907760</c:v>
                </c:pt>
                <c:pt idx="3630">
                  <c:v>908011</c:v>
                </c:pt>
                <c:pt idx="3631">
                  <c:v>908263</c:v>
                </c:pt>
                <c:pt idx="3632">
                  <c:v>908512</c:v>
                </c:pt>
                <c:pt idx="3633">
                  <c:v>908756</c:v>
                </c:pt>
                <c:pt idx="3634">
                  <c:v>909009</c:v>
                </c:pt>
                <c:pt idx="3635">
                  <c:v>909331</c:v>
                </c:pt>
                <c:pt idx="3636">
                  <c:v>909506</c:v>
                </c:pt>
                <c:pt idx="3637">
                  <c:v>909768</c:v>
                </c:pt>
                <c:pt idx="3638">
                  <c:v>910002</c:v>
                </c:pt>
                <c:pt idx="3639">
                  <c:v>910258</c:v>
                </c:pt>
                <c:pt idx="3640">
                  <c:v>910522</c:v>
                </c:pt>
                <c:pt idx="3641">
                  <c:v>910750</c:v>
                </c:pt>
                <c:pt idx="3642">
                  <c:v>911016</c:v>
                </c:pt>
                <c:pt idx="3643">
                  <c:v>911259</c:v>
                </c:pt>
                <c:pt idx="3644">
                  <c:v>911591</c:v>
                </c:pt>
                <c:pt idx="3645">
                  <c:v>911750</c:v>
                </c:pt>
                <c:pt idx="3646">
                  <c:v>912035</c:v>
                </c:pt>
                <c:pt idx="3647">
                  <c:v>912264</c:v>
                </c:pt>
                <c:pt idx="3648">
                  <c:v>912507</c:v>
                </c:pt>
                <c:pt idx="3649">
                  <c:v>912774</c:v>
                </c:pt>
                <c:pt idx="3650">
                  <c:v>913009</c:v>
                </c:pt>
                <c:pt idx="3651">
                  <c:v>913252</c:v>
                </c:pt>
                <c:pt idx="3652">
                  <c:v>913511</c:v>
                </c:pt>
                <c:pt idx="3653">
                  <c:v>913845</c:v>
                </c:pt>
                <c:pt idx="3654">
                  <c:v>914001</c:v>
                </c:pt>
                <c:pt idx="3655">
                  <c:v>914249</c:v>
                </c:pt>
                <c:pt idx="3656">
                  <c:v>914505</c:v>
                </c:pt>
                <c:pt idx="3657">
                  <c:v>914755</c:v>
                </c:pt>
                <c:pt idx="3658">
                  <c:v>915006</c:v>
                </c:pt>
                <c:pt idx="3659">
                  <c:v>915255</c:v>
                </c:pt>
                <c:pt idx="3660">
                  <c:v>915524</c:v>
                </c:pt>
                <c:pt idx="3661">
                  <c:v>915760</c:v>
                </c:pt>
                <c:pt idx="3662">
                  <c:v>916083</c:v>
                </c:pt>
                <c:pt idx="3663">
                  <c:v>916250</c:v>
                </c:pt>
                <c:pt idx="3664">
                  <c:v>916512</c:v>
                </c:pt>
                <c:pt idx="3665">
                  <c:v>916761</c:v>
                </c:pt>
                <c:pt idx="3666">
                  <c:v>917009</c:v>
                </c:pt>
                <c:pt idx="3667">
                  <c:v>917275</c:v>
                </c:pt>
                <c:pt idx="3668">
                  <c:v>917507</c:v>
                </c:pt>
                <c:pt idx="3669">
                  <c:v>917754</c:v>
                </c:pt>
                <c:pt idx="3670">
                  <c:v>917999</c:v>
                </c:pt>
                <c:pt idx="3671">
                  <c:v>918339</c:v>
                </c:pt>
                <c:pt idx="3672">
                  <c:v>918506</c:v>
                </c:pt>
                <c:pt idx="3673">
                  <c:v>918771</c:v>
                </c:pt>
                <c:pt idx="3674">
                  <c:v>919016</c:v>
                </c:pt>
                <c:pt idx="3675">
                  <c:v>919259</c:v>
                </c:pt>
                <c:pt idx="3676">
                  <c:v>919511</c:v>
                </c:pt>
                <c:pt idx="3677">
                  <c:v>919752</c:v>
                </c:pt>
                <c:pt idx="3678">
                  <c:v>920013</c:v>
                </c:pt>
                <c:pt idx="3679">
                  <c:v>920256</c:v>
                </c:pt>
                <c:pt idx="3680">
                  <c:v>920581</c:v>
                </c:pt>
                <c:pt idx="3681">
                  <c:v>920749</c:v>
                </c:pt>
                <c:pt idx="3682">
                  <c:v>921014</c:v>
                </c:pt>
                <c:pt idx="3683">
                  <c:v>921258</c:v>
                </c:pt>
                <c:pt idx="3684">
                  <c:v>921501</c:v>
                </c:pt>
                <c:pt idx="3685">
                  <c:v>921767</c:v>
                </c:pt>
                <c:pt idx="3686">
                  <c:v>922018</c:v>
                </c:pt>
                <c:pt idx="3687">
                  <c:v>922257</c:v>
                </c:pt>
                <c:pt idx="3688">
                  <c:v>922516</c:v>
                </c:pt>
                <c:pt idx="3689">
                  <c:v>922825</c:v>
                </c:pt>
                <c:pt idx="3690">
                  <c:v>922997</c:v>
                </c:pt>
                <c:pt idx="3691">
                  <c:v>923265</c:v>
                </c:pt>
                <c:pt idx="3692">
                  <c:v>923504</c:v>
                </c:pt>
                <c:pt idx="3693">
                  <c:v>923756</c:v>
                </c:pt>
                <c:pt idx="3694">
                  <c:v>924005</c:v>
                </c:pt>
                <c:pt idx="3695">
                  <c:v>924252</c:v>
                </c:pt>
                <c:pt idx="3696">
                  <c:v>924517</c:v>
                </c:pt>
                <c:pt idx="3697">
                  <c:v>924749</c:v>
                </c:pt>
                <c:pt idx="3698">
                  <c:v>925081</c:v>
                </c:pt>
                <c:pt idx="3699">
                  <c:v>925250</c:v>
                </c:pt>
                <c:pt idx="3700">
                  <c:v>925510</c:v>
                </c:pt>
                <c:pt idx="3701">
                  <c:v>925754</c:v>
                </c:pt>
                <c:pt idx="3702">
                  <c:v>926023</c:v>
                </c:pt>
                <c:pt idx="3703">
                  <c:v>926257</c:v>
                </c:pt>
                <c:pt idx="3704">
                  <c:v>926506</c:v>
                </c:pt>
                <c:pt idx="3705">
                  <c:v>926768</c:v>
                </c:pt>
                <c:pt idx="3706">
                  <c:v>927018</c:v>
                </c:pt>
                <c:pt idx="3707">
                  <c:v>927341</c:v>
                </c:pt>
                <c:pt idx="3708">
                  <c:v>927509</c:v>
                </c:pt>
                <c:pt idx="3709">
                  <c:v>927762</c:v>
                </c:pt>
                <c:pt idx="3710">
                  <c:v>928003</c:v>
                </c:pt>
                <c:pt idx="3711">
                  <c:v>928255</c:v>
                </c:pt>
                <c:pt idx="3712">
                  <c:v>928509</c:v>
                </c:pt>
                <c:pt idx="3713">
                  <c:v>928753</c:v>
                </c:pt>
                <c:pt idx="3714">
                  <c:v>929002</c:v>
                </c:pt>
                <c:pt idx="3715">
                  <c:v>929257</c:v>
                </c:pt>
                <c:pt idx="3716">
                  <c:v>929588</c:v>
                </c:pt>
                <c:pt idx="3717">
                  <c:v>929752</c:v>
                </c:pt>
                <c:pt idx="3718">
                  <c:v>930014</c:v>
                </c:pt>
                <c:pt idx="3719">
                  <c:v>930253</c:v>
                </c:pt>
                <c:pt idx="3720">
                  <c:v>930513</c:v>
                </c:pt>
                <c:pt idx="3721">
                  <c:v>930763</c:v>
                </c:pt>
                <c:pt idx="3722">
                  <c:v>931003</c:v>
                </c:pt>
                <c:pt idx="3723">
                  <c:v>931257</c:v>
                </c:pt>
                <c:pt idx="3724">
                  <c:v>931508</c:v>
                </c:pt>
                <c:pt idx="3725">
                  <c:v>931844</c:v>
                </c:pt>
                <c:pt idx="3726">
                  <c:v>932004</c:v>
                </c:pt>
                <c:pt idx="3727">
                  <c:v>932265</c:v>
                </c:pt>
                <c:pt idx="3728">
                  <c:v>932519</c:v>
                </c:pt>
                <c:pt idx="3729">
                  <c:v>932773</c:v>
                </c:pt>
                <c:pt idx="3730">
                  <c:v>933002</c:v>
                </c:pt>
                <c:pt idx="3731">
                  <c:v>933258</c:v>
                </c:pt>
                <c:pt idx="3732">
                  <c:v>933516</c:v>
                </c:pt>
                <c:pt idx="3733">
                  <c:v>933767</c:v>
                </c:pt>
                <c:pt idx="3734">
                  <c:v>934086</c:v>
                </c:pt>
                <c:pt idx="3735">
                  <c:v>934255</c:v>
                </c:pt>
                <c:pt idx="3736">
                  <c:v>934508</c:v>
                </c:pt>
                <c:pt idx="3737">
                  <c:v>934756</c:v>
                </c:pt>
                <c:pt idx="3738">
                  <c:v>935004</c:v>
                </c:pt>
                <c:pt idx="3739">
                  <c:v>935259</c:v>
                </c:pt>
                <c:pt idx="3740">
                  <c:v>935511</c:v>
                </c:pt>
                <c:pt idx="3741">
                  <c:v>935777</c:v>
                </c:pt>
                <c:pt idx="3742">
                  <c:v>936017</c:v>
                </c:pt>
                <c:pt idx="3743">
                  <c:v>936339</c:v>
                </c:pt>
                <c:pt idx="3744">
                  <c:v>936504</c:v>
                </c:pt>
                <c:pt idx="3745">
                  <c:v>936770</c:v>
                </c:pt>
                <c:pt idx="3746">
                  <c:v>937023</c:v>
                </c:pt>
                <c:pt idx="3747">
                  <c:v>937264</c:v>
                </c:pt>
                <c:pt idx="3748">
                  <c:v>937507</c:v>
                </c:pt>
                <c:pt idx="3749">
                  <c:v>937767</c:v>
                </c:pt>
                <c:pt idx="3750">
                  <c:v>938004</c:v>
                </c:pt>
                <c:pt idx="3751">
                  <c:v>938265</c:v>
                </c:pt>
                <c:pt idx="3752">
                  <c:v>938591</c:v>
                </c:pt>
                <c:pt idx="3753">
                  <c:v>938758</c:v>
                </c:pt>
                <c:pt idx="3754">
                  <c:v>939009</c:v>
                </c:pt>
                <c:pt idx="3755">
                  <c:v>939254</c:v>
                </c:pt>
                <c:pt idx="3756">
                  <c:v>939513</c:v>
                </c:pt>
                <c:pt idx="3757">
                  <c:v>939763</c:v>
                </c:pt>
                <c:pt idx="3758">
                  <c:v>940014</c:v>
                </c:pt>
                <c:pt idx="3759">
                  <c:v>940262</c:v>
                </c:pt>
                <c:pt idx="3760">
                  <c:v>940508</c:v>
                </c:pt>
                <c:pt idx="3761">
                  <c:v>940844</c:v>
                </c:pt>
                <c:pt idx="3762">
                  <c:v>941010</c:v>
                </c:pt>
                <c:pt idx="3763">
                  <c:v>941265</c:v>
                </c:pt>
                <c:pt idx="3764">
                  <c:v>941510</c:v>
                </c:pt>
                <c:pt idx="3765">
                  <c:v>941767</c:v>
                </c:pt>
                <c:pt idx="3766">
                  <c:v>942019</c:v>
                </c:pt>
                <c:pt idx="3767">
                  <c:v>942264</c:v>
                </c:pt>
                <c:pt idx="3768">
                  <c:v>942509</c:v>
                </c:pt>
                <c:pt idx="3769">
                  <c:v>942761</c:v>
                </c:pt>
                <c:pt idx="3770">
                  <c:v>943085</c:v>
                </c:pt>
                <c:pt idx="3771">
                  <c:v>943253</c:v>
                </c:pt>
                <c:pt idx="3772">
                  <c:v>943507</c:v>
                </c:pt>
                <c:pt idx="3773">
                  <c:v>943765</c:v>
                </c:pt>
                <c:pt idx="3774">
                  <c:v>944003</c:v>
                </c:pt>
                <c:pt idx="3775">
                  <c:v>944259</c:v>
                </c:pt>
                <c:pt idx="3776">
                  <c:v>944525</c:v>
                </c:pt>
                <c:pt idx="3777">
                  <c:v>944749</c:v>
                </c:pt>
                <c:pt idx="3778">
                  <c:v>944999</c:v>
                </c:pt>
                <c:pt idx="3779">
                  <c:v>945328</c:v>
                </c:pt>
                <c:pt idx="3780">
                  <c:v>945501</c:v>
                </c:pt>
                <c:pt idx="3781">
                  <c:v>945761</c:v>
                </c:pt>
                <c:pt idx="3782">
                  <c:v>946022</c:v>
                </c:pt>
                <c:pt idx="3783">
                  <c:v>946261</c:v>
                </c:pt>
                <c:pt idx="3784">
                  <c:v>946518</c:v>
                </c:pt>
                <c:pt idx="3785">
                  <c:v>946759</c:v>
                </c:pt>
                <c:pt idx="3786">
                  <c:v>947014</c:v>
                </c:pt>
                <c:pt idx="3787">
                  <c:v>947261</c:v>
                </c:pt>
                <c:pt idx="3788">
                  <c:v>947583</c:v>
                </c:pt>
                <c:pt idx="3789">
                  <c:v>947755</c:v>
                </c:pt>
                <c:pt idx="3790">
                  <c:v>948004</c:v>
                </c:pt>
                <c:pt idx="3791">
                  <c:v>948260</c:v>
                </c:pt>
                <c:pt idx="3792">
                  <c:v>948506</c:v>
                </c:pt>
                <c:pt idx="3793">
                  <c:v>948759</c:v>
                </c:pt>
                <c:pt idx="3794">
                  <c:v>949007</c:v>
                </c:pt>
                <c:pt idx="3795">
                  <c:v>949269</c:v>
                </c:pt>
                <c:pt idx="3796">
                  <c:v>949507</c:v>
                </c:pt>
                <c:pt idx="3797">
                  <c:v>949831</c:v>
                </c:pt>
                <c:pt idx="3798">
                  <c:v>950004</c:v>
                </c:pt>
                <c:pt idx="3799">
                  <c:v>950258</c:v>
                </c:pt>
                <c:pt idx="3800">
                  <c:v>950507</c:v>
                </c:pt>
                <c:pt idx="3801">
                  <c:v>950771</c:v>
                </c:pt>
                <c:pt idx="3802">
                  <c:v>951023</c:v>
                </c:pt>
                <c:pt idx="3803">
                  <c:v>951256</c:v>
                </c:pt>
                <c:pt idx="3804">
                  <c:v>951506</c:v>
                </c:pt>
                <c:pt idx="3805">
                  <c:v>951763</c:v>
                </c:pt>
                <c:pt idx="3806">
                  <c:v>952100</c:v>
                </c:pt>
                <c:pt idx="3807">
                  <c:v>952256</c:v>
                </c:pt>
                <c:pt idx="3808">
                  <c:v>952522</c:v>
                </c:pt>
                <c:pt idx="3809">
                  <c:v>952764</c:v>
                </c:pt>
                <c:pt idx="3810">
                  <c:v>953004</c:v>
                </c:pt>
                <c:pt idx="3811">
                  <c:v>953259</c:v>
                </c:pt>
                <c:pt idx="3812">
                  <c:v>953509</c:v>
                </c:pt>
                <c:pt idx="3813">
                  <c:v>953757</c:v>
                </c:pt>
                <c:pt idx="3814">
                  <c:v>954016</c:v>
                </c:pt>
                <c:pt idx="3815">
                  <c:v>954350</c:v>
                </c:pt>
                <c:pt idx="3816">
                  <c:v>954502</c:v>
                </c:pt>
                <c:pt idx="3817">
                  <c:v>954761</c:v>
                </c:pt>
                <c:pt idx="3818">
                  <c:v>955007</c:v>
                </c:pt>
                <c:pt idx="3819">
                  <c:v>955252</c:v>
                </c:pt>
                <c:pt idx="3820">
                  <c:v>955506</c:v>
                </c:pt>
                <c:pt idx="3821">
                  <c:v>955772</c:v>
                </c:pt>
                <c:pt idx="3822">
                  <c:v>956018</c:v>
                </c:pt>
                <c:pt idx="3823">
                  <c:v>956268</c:v>
                </c:pt>
                <c:pt idx="3824">
                  <c:v>956595</c:v>
                </c:pt>
                <c:pt idx="3825">
                  <c:v>956756</c:v>
                </c:pt>
                <c:pt idx="3826">
                  <c:v>957019</c:v>
                </c:pt>
                <c:pt idx="3827">
                  <c:v>957268</c:v>
                </c:pt>
                <c:pt idx="3828">
                  <c:v>957514</c:v>
                </c:pt>
                <c:pt idx="3829">
                  <c:v>957767</c:v>
                </c:pt>
                <c:pt idx="3830">
                  <c:v>958007</c:v>
                </c:pt>
                <c:pt idx="3831">
                  <c:v>958260</c:v>
                </c:pt>
                <c:pt idx="3832">
                  <c:v>958511</c:v>
                </c:pt>
                <c:pt idx="3833">
                  <c:v>958833</c:v>
                </c:pt>
                <c:pt idx="3834">
                  <c:v>959010</c:v>
                </c:pt>
                <c:pt idx="3835">
                  <c:v>959258</c:v>
                </c:pt>
                <c:pt idx="3836">
                  <c:v>959515</c:v>
                </c:pt>
                <c:pt idx="3837">
                  <c:v>959763</c:v>
                </c:pt>
                <c:pt idx="3838">
                  <c:v>960008</c:v>
                </c:pt>
                <c:pt idx="3839">
                  <c:v>960260</c:v>
                </c:pt>
                <c:pt idx="3840">
                  <c:v>960517</c:v>
                </c:pt>
                <c:pt idx="3841">
                  <c:v>960769</c:v>
                </c:pt>
                <c:pt idx="3842">
                  <c:v>961090</c:v>
                </c:pt>
                <c:pt idx="3843">
                  <c:v>961252</c:v>
                </c:pt>
                <c:pt idx="3844">
                  <c:v>961511</c:v>
                </c:pt>
                <c:pt idx="3845">
                  <c:v>961763</c:v>
                </c:pt>
                <c:pt idx="3846">
                  <c:v>962023</c:v>
                </c:pt>
                <c:pt idx="3847">
                  <c:v>962284</c:v>
                </c:pt>
                <c:pt idx="3848">
                  <c:v>962514</c:v>
                </c:pt>
                <c:pt idx="3849">
                  <c:v>962777</c:v>
                </c:pt>
                <c:pt idx="3850">
                  <c:v>963014</c:v>
                </c:pt>
                <c:pt idx="3851">
                  <c:v>963340</c:v>
                </c:pt>
                <c:pt idx="3852">
                  <c:v>963505</c:v>
                </c:pt>
                <c:pt idx="3853">
                  <c:v>963755</c:v>
                </c:pt>
                <c:pt idx="3854">
                  <c:v>964010</c:v>
                </c:pt>
                <c:pt idx="3855">
                  <c:v>964272</c:v>
                </c:pt>
                <c:pt idx="3856">
                  <c:v>964504</c:v>
                </c:pt>
                <c:pt idx="3857">
                  <c:v>964764</c:v>
                </c:pt>
                <c:pt idx="3858">
                  <c:v>965020</c:v>
                </c:pt>
                <c:pt idx="3859">
                  <c:v>965260</c:v>
                </c:pt>
                <c:pt idx="3860">
                  <c:v>965585</c:v>
                </c:pt>
                <c:pt idx="3861">
                  <c:v>965749</c:v>
                </c:pt>
                <c:pt idx="3862">
                  <c:v>966012</c:v>
                </c:pt>
                <c:pt idx="3863">
                  <c:v>966259</c:v>
                </c:pt>
                <c:pt idx="3864">
                  <c:v>966513</c:v>
                </c:pt>
                <c:pt idx="3865">
                  <c:v>966751</c:v>
                </c:pt>
                <c:pt idx="3866">
                  <c:v>967003</c:v>
                </c:pt>
                <c:pt idx="3867">
                  <c:v>967268</c:v>
                </c:pt>
                <c:pt idx="3868">
                  <c:v>967524</c:v>
                </c:pt>
                <c:pt idx="3869">
                  <c:v>967830</c:v>
                </c:pt>
                <c:pt idx="3870">
                  <c:v>968028</c:v>
                </c:pt>
                <c:pt idx="3871">
                  <c:v>968260</c:v>
                </c:pt>
                <c:pt idx="3872">
                  <c:v>968501</c:v>
                </c:pt>
                <c:pt idx="3873">
                  <c:v>968755</c:v>
                </c:pt>
                <c:pt idx="3874">
                  <c:v>969002</c:v>
                </c:pt>
                <c:pt idx="3875">
                  <c:v>969253</c:v>
                </c:pt>
                <c:pt idx="3876">
                  <c:v>969518</c:v>
                </c:pt>
                <c:pt idx="3877">
                  <c:v>969762</c:v>
                </c:pt>
                <c:pt idx="3878">
                  <c:v>970084</c:v>
                </c:pt>
                <c:pt idx="3879">
                  <c:v>970249</c:v>
                </c:pt>
                <c:pt idx="3880">
                  <c:v>970501</c:v>
                </c:pt>
                <c:pt idx="3881">
                  <c:v>970755</c:v>
                </c:pt>
                <c:pt idx="3882">
                  <c:v>971018</c:v>
                </c:pt>
                <c:pt idx="3883">
                  <c:v>971263</c:v>
                </c:pt>
                <c:pt idx="3884">
                  <c:v>971511</c:v>
                </c:pt>
                <c:pt idx="3885">
                  <c:v>971772</c:v>
                </c:pt>
                <c:pt idx="3886">
                  <c:v>972017</c:v>
                </c:pt>
                <c:pt idx="3887">
                  <c:v>972331</c:v>
                </c:pt>
                <c:pt idx="3888">
                  <c:v>972504</c:v>
                </c:pt>
                <c:pt idx="3889">
                  <c:v>972766</c:v>
                </c:pt>
                <c:pt idx="3890">
                  <c:v>973029</c:v>
                </c:pt>
                <c:pt idx="3891">
                  <c:v>973249</c:v>
                </c:pt>
                <c:pt idx="3892">
                  <c:v>973504</c:v>
                </c:pt>
                <c:pt idx="3893">
                  <c:v>973757</c:v>
                </c:pt>
                <c:pt idx="3894">
                  <c:v>974005</c:v>
                </c:pt>
                <c:pt idx="3895">
                  <c:v>974253</c:v>
                </c:pt>
                <c:pt idx="3896">
                  <c:v>974582</c:v>
                </c:pt>
                <c:pt idx="3897">
                  <c:v>974757</c:v>
                </c:pt>
                <c:pt idx="3898">
                  <c:v>975012</c:v>
                </c:pt>
                <c:pt idx="3899">
                  <c:v>975267</c:v>
                </c:pt>
                <c:pt idx="3900">
                  <c:v>975517</c:v>
                </c:pt>
                <c:pt idx="3901">
                  <c:v>975758</c:v>
                </c:pt>
                <c:pt idx="3902">
                  <c:v>976017</c:v>
                </c:pt>
                <c:pt idx="3903">
                  <c:v>976264</c:v>
                </c:pt>
                <c:pt idx="3904">
                  <c:v>976514</c:v>
                </c:pt>
                <c:pt idx="3905">
                  <c:v>976830</c:v>
                </c:pt>
                <c:pt idx="3906">
                  <c:v>977002</c:v>
                </c:pt>
                <c:pt idx="3907">
                  <c:v>977258</c:v>
                </c:pt>
                <c:pt idx="3908">
                  <c:v>977524</c:v>
                </c:pt>
                <c:pt idx="3909">
                  <c:v>977760</c:v>
                </c:pt>
                <c:pt idx="3910">
                  <c:v>978013</c:v>
                </c:pt>
                <c:pt idx="3911">
                  <c:v>978256</c:v>
                </c:pt>
                <c:pt idx="3912">
                  <c:v>978509</c:v>
                </c:pt>
                <c:pt idx="3913">
                  <c:v>978758</c:v>
                </c:pt>
                <c:pt idx="3914">
                  <c:v>979094</c:v>
                </c:pt>
                <c:pt idx="3915">
                  <c:v>979255</c:v>
                </c:pt>
                <c:pt idx="3916">
                  <c:v>979516</c:v>
                </c:pt>
                <c:pt idx="3917">
                  <c:v>979758</c:v>
                </c:pt>
                <c:pt idx="3918">
                  <c:v>980015</c:v>
                </c:pt>
                <c:pt idx="3919">
                  <c:v>980261</c:v>
                </c:pt>
                <c:pt idx="3920">
                  <c:v>980523</c:v>
                </c:pt>
                <c:pt idx="3921">
                  <c:v>980761</c:v>
                </c:pt>
                <c:pt idx="3922">
                  <c:v>981006</c:v>
                </c:pt>
                <c:pt idx="3923">
                  <c:v>981339</c:v>
                </c:pt>
                <c:pt idx="3924">
                  <c:v>981503</c:v>
                </c:pt>
                <c:pt idx="3925">
                  <c:v>981772</c:v>
                </c:pt>
                <c:pt idx="3926">
                  <c:v>982018</c:v>
                </c:pt>
                <c:pt idx="3927">
                  <c:v>982261</c:v>
                </c:pt>
                <c:pt idx="3928">
                  <c:v>982516</c:v>
                </c:pt>
                <c:pt idx="3929">
                  <c:v>982765</c:v>
                </c:pt>
                <c:pt idx="3930">
                  <c:v>983011</c:v>
                </c:pt>
                <c:pt idx="3931">
                  <c:v>983264</c:v>
                </c:pt>
                <c:pt idx="3932">
                  <c:v>983580</c:v>
                </c:pt>
                <c:pt idx="3933">
                  <c:v>983752</c:v>
                </c:pt>
                <c:pt idx="3934">
                  <c:v>984009</c:v>
                </c:pt>
                <c:pt idx="3935">
                  <c:v>984254</c:v>
                </c:pt>
                <c:pt idx="3936">
                  <c:v>984518</c:v>
                </c:pt>
                <c:pt idx="3937">
                  <c:v>984767</c:v>
                </c:pt>
                <c:pt idx="3938">
                  <c:v>985006</c:v>
                </c:pt>
                <c:pt idx="3939">
                  <c:v>985265</c:v>
                </c:pt>
                <c:pt idx="3940">
                  <c:v>985523</c:v>
                </c:pt>
                <c:pt idx="3941">
                  <c:v>985831</c:v>
                </c:pt>
                <c:pt idx="3942">
                  <c:v>986005</c:v>
                </c:pt>
                <c:pt idx="3943">
                  <c:v>986265</c:v>
                </c:pt>
                <c:pt idx="3944">
                  <c:v>986518</c:v>
                </c:pt>
                <c:pt idx="3945">
                  <c:v>986772</c:v>
                </c:pt>
                <c:pt idx="3946">
                  <c:v>987014</c:v>
                </c:pt>
                <c:pt idx="3947">
                  <c:v>987272</c:v>
                </c:pt>
                <c:pt idx="3948">
                  <c:v>987517</c:v>
                </c:pt>
                <c:pt idx="3949">
                  <c:v>987769</c:v>
                </c:pt>
                <c:pt idx="3950">
                  <c:v>988079</c:v>
                </c:pt>
                <c:pt idx="3951">
                  <c:v>988262</c:v>
                </c:pt>
                <c:pt idx="3952">
                  <c:v>988510</c:v>
                </c:pt>
                <c:pt idx="3953">
                  <c:v>988756</c:v>
                </c:pt>
                <c:pt idx="3954">
                  <c:v>989010</c:v>
                </c:pt>
                <c:pt idx="3955">
                  <c:v>989255</c:v>
                </c:pt>
                <c:pt idx="3956">
                  <c:v>989515</c:v>
                </c:pt>
                <c:pt idx="3957">
                  <c:v>989763</c:v>
                </c:pt>
                <c:pt idx="3958">
                  <c:v>990018</c:v>
                </c:pt>
                <c:pt idx="3959">
                  <c:v>990340</c:v>
                </c:pt>
                <c:pt idx="3960">
                  <c:v>990505</c:v>
                </c:pt>
                <c:pt idx="3961">
                  <c:v>990765</c:v>
                </c:pt>
                <c:pt idx="3962">
                  <c:v>991001</c:v>
                </c:pt>
                <c:pt idx="3963">
                  <c:v>991254</c:v>
                </c:pt>
                <c:pt idx="3964">
                  <c:v>991508</c:v>
                </c:pt>
                <c:pt idx="3965">
                  <c:v>991768</c:v>
                </c:pt>
                <c:pt idx="3966">
                  <c:v>992051</c:v>
                </c:pt>
                <c:pt idx="3967">
                  <c:v>992260</c:v>
                </c:pt>
                <c:pt idx="3968">
                  <c:v>992583</c:v>
                </c:pt>
                <c:pt idx="3969">
                  <c:v>992754</c:v>
                </c:pt>
                <c:pt idx="3970">
                  <c:v>993006</c:v>
                </c:pt>
                <c:pt idx="3971">
                  <c:v>993259</c:v>
                </c:pt>
                <c:pt idx="3972">
                  <c:v>993509</c:v>
                </c:pt>
                <c:pt idx="3973">
                  <c:v>993761</c:v>
                </c:pt>
                <c:pt idx="3974">
                  <c:v>994001</c:v>
                </c:pt>
                <c:pt idx="3975">
                  <c:v>994256</c:v>
                </c:pt>
                <c:pt idx="3976">
                  <c:v>994512</c:v>
                </c:pt>
                <c:pt idx="3977">
                  <c:v>994830</c:v>
                </c:pt>
                <c:pt idx="3978">
                  <c:v>995007</c:v>
                </c:pt>
                <c:pt idx="3979">
                  <c:v>995257</c:v>
                </c:pt>
                <c:pt idx="3980">
                  <c:v>995508</c:v>
                </c:pt>
                <c:pt idx="3981">
                  <c:v>995756</c:v>
                </c:pt>
                <c:pt idx="3982">
                  <c:v>996003</c:v>
                </c:pt>
                <c:pt idx="3983">
                  <c:v>996256</c:v>
                </c:pt>
                <c:pt idx="3984">
                  <c:v>996504</c:v>
                </c:pt>
                <c:pt idx="3985">
                  <c:v>996756</c:v>
                </c:pt>
                <c:pt idx="3986">
                  <c:v>997083</c:v>
                </c:pt>
                <c:pt idx="3987">
                  <c:v>997258</c:v>
                </c:pt>
                <c:pt idx="3988">
                  <c:v>997514</c:v>
                </c:pt>
                <c:pt idx="3989">
                  <c:v>997769</c:v>
                </c:pt>
                <c:pt idx="3990">
                  <c:v>998020</c:v>
                </c:pt>
                <c:pt idx="3991">
                  <c:v>998260</c:v>
                </c:pt>
                <c:pt idx="3992">
                  <c:v>998511</c:v>
                </c:pt>
                <c:pt idx="3993">
                  <c:v>998760</c:v>
                </c:pt>
                <c:pt idx="3994">
                  <c:v>999017</c:v>
                </c:pt>
                <c:pt idx="3995">
                  <c:v>999338</c:v>
                </c:pt>
                <c:pt idx="3996">
                  <c:v>999505</c:v>
                </c:pt>
                <c:pt idx="3997">
                  <c:v>999773</c:v>
                </c:pt>
                <c:pt idx="3998">
                  <c:v>1000013</c:v>
                </c:pt>
                <c:pt idx="3999">
                  <c:v>1000261</c:v>
                </c:pt>
                <c:pt idx="4000">
                  <c:v>1000517</c:v>
                </c:pt>
                <c:pt idx="4001">
                  <c:v>1000766</c:v>
                </c:pt>
                <c:pt idx="4002">
                  <c:v>1001006</c:v>
                </c:pt>
                <c:pt idx="4003">
                  <c:v>1001254</c:v>
                </c:pt>
                <c:pt idx="4004">
                  <c:v>1001581</c:v>
                </c:pt>
                <c:pt idx="4005">
                  <c:v>1001753</c:v>
                </c:pt>
                <c:pt idx="4006">
                  <c:v>1002011</c:v>
                </c:pt>
                <c:pt idx="4007">
                  <c:v>1002263</c:v>
                </c:pt>
                <c:pt idx="4008">
                  <c:v>1002518</c:v>
                </c:pt>
                <c:pt idx="4009">
                  <c:v>1002766</c:v>
                </c:pt>
                <c:pt idx="4010">
                  <c:v>1003022</c:v>
                </c:pt>
                <c:pt idx="4011">
                  <c:v>1003264</c:v>
                </c:pt>
                <c:pt idx="4012">
                  <c:v>1003514</c:v>
                </c:pt>
                <c:pt idx="4013">
                  <c:v>1003835</c:v>
                </c:pt>
                <c:pt idx="4014">
                  <c:v>1004009</c:v>
                </c:pt>
                <c:pt idx="4015">
                  <c:v>1004256</c:v>
                </c:pt>
                <c:pt idx="4016">
                  <c:v>1004507</c:v>
                </c:pt>
                <c:pt idx="4017">
                  <c:v>1004770</c:v>
                </c:pt>
                <c:pt idx="4018">
                  <c:v>1005016</c:v>
                </c:pt>
                <c:pt idx="4019">
                  <c:v>1005267</c:v>
                </c:pt>
                <c:pt idx="4020">
                  <c:v>1005514</c:v>
                </c:pt>
                <c:pt idx="4021">
                  <c:v>1005755</c:v>
                </c:pt>
                <c:pt idx="4022">
                  <c:v>1006090</c:v>
                </c:pt>
                <c:pt idx="4023">
                  <c:v>1006257</c:v>
                </c:pt>
                <c:pt idx="4024">
                  <c:v>1006506</c:v>
                </c:pt>
                <c:pt idx="4025">
                  <c:v>1006767</c:v>
                </c:pt>
                <c:pt idx="4026">
                  <c:v>1007012</c:v>
                </c:pt>
                <c:pt idx="4027">
                  <c:v>1007264</c:v>
                </c:pt>
                <c:pt idx="4028">
                  <c:v>1007506</c:v>
                </c:pt>
                <c:pt idx="4029">
                  <c:v>1007765</c:v>
                </c:pt>
                <c:pt idx="4030">
                  <c:v>1008012</c:v>
                </c:pt>
                <c:pt idx="4031">
                  <c:v>1008346</c:v>
                </c:pt>
                <c:pt idx="4032">
                  <c:v>1008506</c:v>
                </c:pt>
                <c:pt idx="4033">
                  <c:v>1008760</c:v>
                </c:pt>
                <c:pt idx="4034">
                  <c:v>1009014</c:v>
                </c:pt>
                <c:pt idx="4035">
                  <c:v>1009262</c:v>
                </c:pt>
                <c:pt idx="4036">
                  <c:v>1009515</c:v>
                </c:pt>
                <c:pt idx="4037">
                  <c:v>1009766</c:v>
                </c:pt>
                <c:pt idx="4038">
                  <c:v>1010016</c:v>
                </c:pt>
                <c:pt idx="4039">
                  <c:v>1010265</c:v>
                </c:pt>
                <c:pt idx="4040">
                  <c:v>1010588</c:v>
                </c:pt>
                <c:pt idx="4041">
                  <c:v>1010761</c:v>
                </c:pt>
                <c:pt idx="4042">
                  <c:v>1011023</c:v>
                </c:pt>
                <c:pt idx="4043">
                  <c:v>1011263</c:v>
                </c:pt>
                <c:pt idx="4044">
                  <c:v>1011508</c:v>
                </c:pt>
                <c:pt idx="4045">
                  <c:v>1011755</c:v>
                </c:pt>
                <c:pt idx="4046">
                  <c:v>1012014</c:v>
                </c:pt>
                <c:pt idx="4047">
                  <c:v>1012257</c:v>
                </c:pt>
                <c:pt idx="4048">
                  <c:v>1012519</c:v>
                </c:pt>
                <c:pt idx="4049">
                  <c:v>1012844</c:v>
                </c:pt>
                <c:pt idx="4050">
                  <c:v>1013005</c:v>
                </c:pt>
                <c:pt idx="4051">
                  <c:v>1013265</c:v>
                </c:pt>
                <c:pt idx="4052">
                  <c:v>1013510</c:v>
                </c:pt>
                <c:pt idx="4053">
                  <c:v>1013761</c:v>
                </c:pt>
                <c:pt idx="4054">
                  <c:v>1014012</c:v>
                </c:pt>
                <c:pt idx="4055">
                  <c:v>1014270</c:v>
                </c:pt>
                <c:pt idx="4056">
                  <c:v>1014507</c:v>
                </c:pt>
                <c:pt idx="4057">
                  <c:v>1014750</c:v>
                </c:pt>
                <c:pt idx="4058">
                  <c:v>1015079</c:v>
                </c:pt>
                <c:pt idx="4059">
                  <c:v>1015252</c:v>
                </c:pt>
                <c:pt idx="4060">
                  <c:v>1015514</c:v>
                </c:pt>
                <c:pt idx="4061">
                  <c:v>1015768</c:v>
                </c:pt>
                <c:pt idx="4062">
                  <c:v>1016015</c:v>
                </c:pt>
                <c:pt idx="4063">
                  <c:v>1016260</c:v>
                </c:pt>
                <c:pt idx="4064">
                  <c:v>1016507</c:v>
                </c:pt>
                <c:pt idx="4065">
                  <c:v>1016759</c:v>
                </c:pt>
                <c:pt idx="4066">
                  <c:v>1017006</c:v>
                </c:pt>
                <c:pt idx="4067">
                  <c:v>1017339</c:v>
                </c:pt>
                <c:pt idx="4068">
                  <c:v>1017504</c:v>
                </c:pt>
                <c:pt idx="4069">
                  <c:v>1017759</c:v>
                </c:pt>
                <c:pt idx="4070">
                  <c:v>1018014</c:v>
                </c:pt>
                <c:pt idx="4071">
                  <c:v>1018253</c:v>
                </c:pt>
                <c:pt idx="4072">
                  <c:v>1018507</c:v>
                </c:pt>
                <c:pt idx="4073">
                  <c:v>1018761</c:v>
                </c:pt>
                <c:pt idx="4074">
                  <c:v>1019011</c:v>
                </c:pt>
                <c:pt idx="4075">
                  <c:v>1019261</c:v>
                </c:pt>
                <c:pt idx="4076">
                  <c:v>1019585</c:v>
                </c:pt>
                <c:pt idx="4077">
                  <c:v>1019754</c:v>
                </c:pt>
                <c:pt idx="4078">
                  <c:v>1020004</c:v>
                </c:pt>
                <c:pt idx="4079">
                  <c:v>1020257</c:v>
                </c:pt>
                <c:pt idx="4080">
                  <c:v>1020513</c:v>
                </c:pt>
                <c:pt idx="4081">
                  <c:v>1020767</c:v>
                </c:pt>
                <c:pt idx="4082">
                  <c:v>1021004</c:v>
                </c:pt>
                <c:pt idx="4083">
                  <c:v>1021257</c:v>
                </c:pt>
                <c:pt idx="4084">
                  <c:v>1021511</c:v>
                </c:pt>
                <c:pt idx="4085">
                  <c:v>1021825</c:v>
                </c:pt>
                <c:pt idx="4086">
                  <c:v>1022000</c:v>
                </c:pt>
                <c:pt idx="4087">
                  <c:v>1022259</c:v>
                </c:pt>
                <c:pt idx="4088">
                  <c:v>1022498</c:v>
                </c:pt>
                <c:pt idx="4089">
                  <c:v>1022751</c:v>
                </c:pt>
                <c:pt idx="4090">
                  <c:v>1023002</c:v>
                </c:pt>
                <c:pt idx="4091">
                  <c:v>1023254</c:v>
                </c:pt>
                <c:pt idx="4092">
                  <c:v>1023511</c:v>
                </c:pt>
                <c:pt idx="4093">
                  <c:v>1023761</c:v>
                </c:pt>
                <c:pt idx="4094">
                  <c:v>1024088</c:v>
                </c:pt>
                <c:pt idx="4095">
                  <c:v>1024261</c:v>
                </c:pt>
                <c:pt idx="4096">
                  <c:v>1024511</c:v>
                </c:pt>
                <c:pt idx="4097">
                  <c:v>1024774</c:v>
                </c:pt>
                <c:pt idx="4098">
                  <c:v>1025018</c:v>
                </c:pt>
                <c:pt idx="4099">
                  <c:v>1025262</c:v>
                </c:pt>
                <c:pt idx="4100">
                  <c:v>1025524</c:v>
                </c:pt>
                <c:pt idx="4101">
                  <c:v>1025766</c:v>
                </c:pt>
                <c:pt idx="4102">
                  <c:v>1026003</c:v>
                </c:pt>
                <c:pt idx="4103">
                  <c:v>1026345</c:v>
                </c:pt>
                <c:pt idx="4104">
                  <c:v>1026502</c:v>
                </c:pt>
                <c:pt idx="4105">
                  <c:v>1026760</c:v>
                </c:pt>
                <c:pt idx="4106">
                  <c:v>1027012</c:v>
                </c:pt>
                <c:pt idx="4107">
                  <c:v>1027257</c:v>
                </c:pt>
                <c:pt idx="4108">
                  <c:v>1027510</c:v>
                </c:pt>
                <c:pt idx="4109">
                  <c:v>1027760</c:v>
                </c:pt>
                <c:pt idx="4110">
                  <c:v>1028010</c:v>
                </c:pt>
                <c:pt idx="4111">
                  <c:v>1028253</c:v>
                </c:pt>
                <c:pt idx="4112">
                  <c:v>1028591</c:v>
                </c:pt>
                <c:pt idx="4113">
                  <c:v>1028755</c:v>
                </c:pt>
                <c:pt idx="4114">
                  <c:v>1029012</c:v>
                </c:pt>
                <c:pt idx="4115">
                  <c:v>1029266</c:v>
                </c:pt>
                <c:pt idx="4116">
                  <c:v>1029508</c:v>
                </c:pt>
                <c:pt idx="4117">
                  <c:v>1029753</c:v>
                </c:pt>
                <c:pt idx="4118">
                  <c:v>1030004</c:v>
                </c:pt>
                <c:pt idx="4119">
                  <c:v>1030255</c:v>
                </c:pt>
                <c:pt idx="4120">
                  <c:v>1030506</c:v>
                </c:pt>
                <c:pt idx="4121">
                  <c:v>1030836</c:v>
                </c:pt>
                <c:pt idx="4122">
                  <c:v>1031005</c:v>
                </c:pt>
                <c:pt idx="4123">
                  <c:v>1031267</c:v>
                </c:pt>
                <c:pt idx="4124">
                  <c:v>1031506</c:v>
                </c:pt>
                <c:pt idx="4125">
                  <c:v>1031764</c:v>
                </c:pt>
                <c:pt idx="4126">
                  <c:v>1032002</c:v>
                </c:pt>
                <c:pt idx="4127">
                  <c:v>1032262</c:v>
                </c:pt>
                <c:pt idx="4128">
                  <c:v>1032513</c:v>
                </c:pt>
                <c:pt idx="4129">
                  <c:v>1032792</c:v>
                </c:pt>
                <c:pt idx="4130">
                  <c:v>1033087</c:v>
                </c:pt>
                <c:pt idx="4131">
                  <c:v>1033251</c:v>
                </c:pt>
                <c:pt idx="4132">
                  <c:v>1033505</c:v>
                </c:pt>
                <c:pt idx="4133">
                  <c:v>1033759</c:v>
                </c:pt>
                <c:pt idx="4134">
                  <c:v>1033999</c:v>
                </c:pt>
                <c:pt idx="4135">
                  <c:v>1034256</c:v>
                </c:pt>
                <c:pt idx="4136">
                  <c:v>1034504</c:v>
                </c:pt>
                <c:pt idx="4137">
                  <c:v>1034768</c:v>
                </c:pt>
                <c:pt idx="4138">
                  <c:v>1035008</c:v>
                </c:pt>
                <c:pt idx="4139">
                  <c:v>1035328</c:v>
                </c:pt>
                <c:pt idx="4140">
                  <c:v>1035496</c:v>
                </c:pt>
                <c:pt idx="4141">
                  <c:v>1035773</c:v>
                </c:pt>
                <c:pt idx="4142">
                  <c:v>1036005</c:v>
                </c:pt>
                <c:pt idx="4143">
                  <c:v>1036257</c:v>
                </c:pt>
                <c:pt idx="4144">
                  <c:v>1036514</c:v>
                </c:pt>
                <c:pt idx="4145">
                  <c:v>1036761</c:v>
                </c:pt>
                <c:pt idx="4146">
                  <c:v>1037006</c:v>
                </c:pt>
                <c:pt idx="4147">
                  <c:v>1037251</c:v>
                </c:pt>
                <c:pt idx="4148">
                  <c:v>1037577</c:v>
                </c:pt>
                <c:pt idx="4149">
                  <c:v>1037755</c:v>
                </c:pt>
                <c:pt idx="4150">
                  <c:v>1038022</c:v>
                </c:pt>
                <c:pt idx="4151">
                  <c:v>1038250</c:v>
                </c:pt>
                <c:pt idx="4152">
                  <c:v>1038511</c:v>
                </c:pt>
                <c:pt idx="4153">
                  <c:v>1038766</c:v>
                </c:pt>
                <c:pt idx="4154">
                  <c:v>1039011</c:v>
                </c:pt>
                <c:pt idx="4155">
                  <c:v>1039260</c:v>
                </c:pt>
                <c:pt idx="4156">
                  <c:v>1039518</c:v>
                </c:pt>
                <c:pt idx="4157">
                  <c:v>1039826</c:v>
                </c:pt>
                <c:pt idx="4158">
                  <c:v>1040006</c:v>
                </c:pt>
                <c:pt idx="4159">
                  <c:v>1040258</c:v>
                </c:pt>
                <c:pt idx="4160">
                  <c:v>1040511</c:v>
                </c:pt>
                <c:pt idx="4161">
                  <c:v>1040760</c:v>
                </c:pt>
                <c:pt idx="4162">
                  <c:v>1041017</c:v>
                </c:pt>
                <c:pt idx="4163">
                  <c:v>1041265</c:v>
                </c:pt>
                <c:pt idx="4164">
                  <c:v>1041518</c:v>
                </c:pt>
                <c:pt idx="4165">
                  <c:v>1041768</c:v>
                </c:pt>
                <c:pt idx="4166">
                  <c:v>1042084</c:v>
                </c:pt>
                <c:pt idx="4167">
                  <c:v>1042248</c:v>
                </c:pt>
                <c:pt idx="4168">
                  <c:v>1042520</c:v>
                </c:pt>
                <c:pt idx="4169">
                  <c:v>1042756</c:v>
                </c:pt>
                <c:pt idx="4170">
                  <c:v>1043017</c:v>
                </c:pt>
                <c:pt idx="4171">
                  <c:v>1043252</c:v>
                </c:pt>
                <c:pt idx="4172">
                  <c:v>1043509</c:v>
                </c:pt>
                <c:pt idx="4173">
                  <c:v>1043756</c:v>
                </c:pt>
                <c:pt idx="4174">
                  <c:v>1044010</c:v>
                </c:pt>
                <c:pt idx="4175">
                  <c:v>1044341</c:v>
                </c:pt>
                <c:pt idx="4176">
                  <c:v>1044504</c:v>
                </c:pt>
                <c:pt idx="4177">
                  <c:v>1044754</c:v>
                </c:pt>
                <c:pt idx="4178">
                  <c:v>1045020</c:v>
                </c:pt>
                <c:pt idx="4179">
                  <c:v>1045266</c:v>
                </c:pt>
                <c:pt idx="4180">
                  <c:v>1045514</c:v>
                </c:pt>
                <c:pt idx="4181">
                  <c:v>1045765</c:v>
                </c:pt>
                <c:pt idx="4182">
                  <c:v>1046005</c:v>
                </c:pt>
                <c:pt idx="4183">
                  <c:v>1046255</c:v>
                </c:pt>
                <c:pt idx="4184">
                  <c:v>1046581</c:v>
                </c:pt>
                <c:pt idx="4185">
                  <c:v>1046754</c:v>
                </c:pt>
                <c:pt idx="4186">
                  <c:v>1047023</c:v>
                </c:pt>
                <c:pt idx="4187">
                  <c:v>1047252</c:v>
                </c:pt>
                <c:pt idx="4188">
                  <c:v>1047501</c:v>
                </c:pt>
                <c:pt idx="4189">
                  <c:v>1047764</c:v>
                </c:pt>
                <c:pt idx="4190">
                  <c:v>1048044</c:v>
                </c:pt>
                <c:pt idx="4191">
                  <c:v>1048254</c:v>
                </c:pt>
                <c:pt idx="4192">
                  <c:v>1048512</c:v>
                </c:pt>
                <c:pt idx="4193">
                  <c:v>1048845</c:v>
                </c:pt>
                <c:pt idx="4194">
                  <c:v>1049001</c:v>
                </c:pt>
                <c:pt idx="4195">
                  <c:v>1049278</c:v>
                </c:pt>
                <c:pt idx="4196">
                  <c:v>1049504</c:v>
                </c:pt>
                <c:pt idx="4197">
                  <c:v>1049756</c:v>
                </c:pt>
                <c:pt idx="4198">
                  <c:v>1050006</c:v>
                </c:pt>
                <c:pt idx="4199">
                  <c:v>1050258</c:v>
                </c:pt>
                <c:pt idx="4200">
                  <c:v>1050513</c:v>
                </c:pt>
                <c:pt idx="4201">
                  <c:v>1050756</c:v>
                </c:pt>
                <c:pt idx="4202">
                  <c:v>1051087</c:v>
                </c:pt>
                <c:pt idx="4203">
                  <c:v>1051256</c:v>
                </c:pt>
                <c:pt idx="4204">
                  <c:v>1051516</c:v>
                </c:pt>
                <c:pt idx="4205">
                  <c:v>1051778</c:v>
                </c:pt>
                <c:pt idx="4206">
                  <c:v>1052015</c:v>
                </c:pt>
                <c:pt idx="4207">
                  <c:v>1052265</c:v>
                </c:pt>
                <c:pt idx="4208">
                  <c:v>1052533</c:v>
                </c:pt>
                <c:pt idx="4209">
                  <c:v>1052764</c:v>
                </c:pt>
                <c:pt idx="4210">
                  <c:v>1053000</c:v>
                </c:pt>
                <c:pt idx="4211">
                  <c:v>1053323</c:v>
                </c:pt>
                <c:pt idx="4212">
                  <c:v>1053506</c:v>
                </c:pt>
                <c:pt idx="4213">
                  <c:v>1053754</c:v>
                </c:pt>
                <c:pt idx="4214">
                  <c:v>1054015</c:v>
                </c:pt>
                <c:pt idx="4215">
                  <c:v>1054265</c:v>
                </c:pt>
                <c:pt idx="4216">
                  <c:v>1054505</c:v>
                </c:pt>
                <c:pt idx="4217">
                  <c:v>1054757</c:v>
                </c:pt>
                <c:pt idx="4218">
                  <c:v>1055009</c:v>
                </c:pt>
                <c:pt idx="4219">
                  <c:v>1055267</c:v>
                </c:pt>
                <c:pt idx="4220">
                  <c:v>1055591</c:v>
                </c:pt>
                <c:pt idx="4221">
                  <c:v>1055755</c:v>
                </c:pt>
                <c:pt idx="4222">
                  <c:v>1056031</c:v>
                </c:pt>
                <c:pt idx="4223">
                  <c:v>1056264</c:v>
                </c:pt>
                <c:pt idx="4224">
                  <c:v>1056519</c:v>
                </c:pt>
                <c:pt idx="4225">
                  <c:v>1056768</c:v>
                </c:pt>
                <c:pt idx="4226">
                  <c:v>1057014</c:v>
                </c:pt>
                <c:pt idx="4227">
                  <c:v>1057266</c:v>
                </c:pt>
                <c:pt idx="4228">
                  <c:v>1057508</c:v>
                </c:pt>
                <c:pt idx="4229">
                  <c:v>1057833</c:v>
                </c:pt>
                <c:pt idx="4230">
                  <c:v>1058006</c:v>
                </c:pt>
                <c:pt idx="4231">
                  <c:v>1058259</c:v>
                </c:pt>
                <c:pt idx="4232">
                  <c:v>1058514</c:v>
                </c:pt>
                <c:pt idx="4233">
                  <c:v>1058755</c:v>
                </c:pt>
                <c:pt idx="4234">
                  <c:v>1059006</c:v>
                </c:pt>
                <c:pt idx="4235">
                  <c:v>1059266</c:v>
                </c:pt>
                <c:pt idx="4236">
                  <c:v>1059505</c:v>
                </c:pt>
                <c:pt idx="4237">
                  <c:v>1059762</c:v>
                </c:pt>
                <c:pt idx="4238">
                  <c:v>1060081</c:v>
                </c:pt>
                <c:pt idx="4239">
                  <c:v>1060254</c:v>
                </c:pt>
                <c:pt idx="4240">
                  <c:v>1060517</c:v>
                </c:pt>
                <c:pt idx="4241">
                  <c:v>1060759</c:v>
                </c:pt>
                <c:pt idx="4242">
                  <c:v>1061014</c:v>
                </c:pt>
                <c:pt idx="4243">
                  <c:v>1061264</c:v>
                </c:pt>
                <c:pt idx="4244">
                  <c:v>1061513</c:v>
                </c:pt>
                <c:pt idx="4245">
                  <c:v>1061765</c:v>
                </c:pt>
                <c:pt idx="4246">
                  <c:v>1062016</c:v>
                </c:pt>
                <c:pt idx="4247">
                  <c:v>1062344</c:v>
                </c:pt>
                <c:pt idx="4248">
                  <c:v>1062501</c:v>
                </c:pt>
                <c:pt idx="4249">
                  <c:v>1062765</c:v>
                </c:pt>
                <c:pt idx="4250">
                  <c:v>1063031</c:v>
                </c:pt>
                <c:pt idx="4251">
                  <c:v>1063257</c:v>
                </c:pt>
                <c:pt idx="4252">
                  <c:v>1063501</c:v>
                </c:pt>
                <c:pt idx="4253">
                  <c:v>1063757</c:v>
                </c:pt>
                <c:pt idx="4254">
                  <c:v>1064011</c:v>
                </c:pt>
                <c:pt idx="4255">
                  <c:v>1064259</c:v>
                </c:pt>
                <c:pt idx="4256">
                  <c:v>1064588</c:v>
                </c:pt>
                <c:pt idx="4257">
                  <c:v>1064754</c:v>
                </c:pt>
                <c:pt idx="4258">
                  <c:v>1065026</c:v>
                </c:pt>
                <c:pt idx="4259">
                  <c:v>1065255</c:v>
                </c:pt>
                <c:pt idx="4260">
                  <c:v>1065510</c:v>
                </c:pt>
                <c:pt idx="4261">
                  <c:v>1065753</c:v>
                </c:pt>
                <c:pt idx="4262">
                  <c:v>1066014</c:v>
                </c:pt>
                <c:pt idx="4263">
                  <c:v>1066257</c:v>
                </c:pt>
                <c:pt idx="4264">
                  <c:v>1066512</c:v>
                </c:pt>
                <c:pt idx="4265">
                  <c:v>1066831</c:v>
                </c:pt>
                <c:pt idx="4266">
                  <c:v>1067004</c:v>
                </c:pt>
                <c:pt idx="4267">
                  <c:v>1067263</c:v>
                </c:pt>
                <c:pt idx="4268">
                  <c:v>1067507</c:v>
                </c:pt>
                <c:pt idx="4269">
                  <c:v>1067761</c:v>
                </c:pt>
                <c:pt idx="4270">
                  <c:v>1068009</c:v>
                </c:pt>
                <c:pt idx="4271">
                  <c:v>1068267</c:v>
                </c:pt>
                <c:pt idx="4272">
                  <c:v>1068520</c:v>
                </c:pt>
                <c:pt idx="4273">
                  <c:v>1068758</c:v>
                </c:pt>
                <c:pt idx="4274">
                  <c:v>1069096</c:v>
                </c:pt>
                <c:pt idx="4275">
                  <c:v>1069252</c:v>
                </c:pt>
                <c:pt idx="4276">
                  <c:v>1069513</c:v>
                </c:pt>
                <c:pt idx="4277">
                  <c:v>1069760</c:v>
                </c:pt>
                <c:pt idx="4278">
                  <c:v>1070014</c:v>
                </c:pt>
                <c:pt idx="4279">
                  <c:v>1070259</c:v>
                </c:pt>
                <c:pt idx="4280">
                  <c:v>1070508</c:v>
                </c:pt>
                <c:pt idx="4281">
                  <c:v>1070767</c:v>
                </c:pt>
                <c:pt idx="4282">
                  <c:v>1071005</c:v>
                </c:pt>
                <c:pt idx="4283">
                  <c:v>1071350</c:v>
                </c:pt>
                <c:pt idx="4284">
                  <c:v>1071503</c:v>
                </c:pt>
                <c:pt idx="4285">
                  <c:v>1071763</c:v>
                </c:pt>
                <c:pt idx="4286">
                  <c:v>1072022</c:v>
                </c:pt>
                <c:pt idx="4287">
                  <c:v>1072256</c:v>
                </c:pt>
                <c:pt idx="4288">
                  <c:v>1072518</c:v>
                </c:pt>
                <c:pt idx="4289">
                  <c:v>1072768</c:v>
                </c:pt>
                <c:pt idx="4290">
                  <c:v>1073026</c:v>
                </c:pt>
                <c:pt idx="4291">
                  <c:v>1073282</c:v>
                </c:pt>
                <c:pt idx="4292">
                  <c:v>1073577</c:v>
                </c:pt>
                <c:pt idx="4293">
                  <c:v>1073756</c:v>
                </c:pt>
                <c:pt idx="4294">
                  <c:v>1074007</c:v>
                </c:pt>
                <c:pt idx="4295">
                  <c:v>1074263</c:v>
                </c:pt>
                <c:pt idx="4296">
                  <c:v>1074516</c:v>
                </c:pt>
                <c:pt idx="4297">
                  <c:v>1074760</c:v>
                </c:pt>
                <c:pt idx="4298">
                  <c:v>1075021</c:v>
                </c:pt>
                <c:pt idx="4299">
                  <c:v>1075256</c:v>
                </c:pt>
                <c:pt idx="4300">
                  <c:v>1075505</c:v>
                </c:pt>
                <c:pt idx="4301">
                  <c:v>1075839</c:v>
                </c:pt>
                <c:pt idx="4302">
                  <c:v>1076006</c:v>
                </c:pt>
                <c:pt idx="4303">
                  <c:v>1076267</c:v>
                </c:pt>
                <c:pt idx="4304">
                  <c:v>1076520</c:v>
                </c:pt>
                <c:pt idx="4305">
                  <c:v>1076773</c:v>
                </c:pt>
                <c:pt idx="4306">
                  <c:v>1077019</c:v>
                </c:pt>
                <c:pt idx="4307">
                  <c:v>1077253</c:v>
                </c:pt>
                <c:pt idx="4308">
                  <c:v>1077524</c:v>
                </c:pt>
                <c:pt idx="4309">
                  <c:v>1077765</c:v>
                </c:pt>
                <c:pt idx="4310">
                  <c:v>1078083</c:v>
                </c:pt>
                <c:pt idx="4311">
                  <c:v>1078266</c:v>
                </c:pt>
                <c:pt idx="4312">
                  <c:v>1078518</c:v>
                </c:pt>
                <c:pt idx="4313">
                  <c:v>1078754</c:v>
                </c:pt>
                <c:pt idx="4314">
                  <c:v>1079001</c:v>
                </c:pt>
                <c:pt idx="4315">
                  <c:v>1079252</c:v>
                </c:pt>
                <c:pt idx="4316">
                  <c:v>1079508</c:v>
                </c:pt>
                <c:pt idx="4317">
                  <c:v>1079755</c:v>
                </c:pt>
                <c:pt idx="4318">
                  <c:v>1080014</c:v>
                </c:pt>
                <c:pt idx="4319">
                  <c:v>1080326</c:v>
                </c:pt>
                <c:pt idx="4320">
                  <c:v>1080500</c:v>
                </c:pt>
                <c:pt idx="4321">
                  <c:v>1080768</c:v>
                </c:pt>
                <c:pt idx="4322">
                  <c:v>1081016</c:v>
                </c:pt>
                <c:pt idx="4323">
                  <c:v>1081263</c:v>
                </c:pt>
                <c:pt idx="4324">
                  <c:v>1081503</c:v>
                </c:pt>
                <c:pt idx="4325">
                  <c:v>1081757</c:v>
                </c:pt>
                <c:pt idx="4326">
                  <c:v>1082007</c:v>
                </c:pt>
                <c:pt idx="4327">
                  <c:v>1082260</c:v>
                </c:pt>
                <c:pt idx="4328">
                  <c:v>1082583</c:v>
                </c:pt>
                <c:pt idx="4329">
                  <c:v>1082748</c:v>
                </c:pt>
                <c:pt idx="4330">
                  <c:v>1083012</c:v>
                </c:pt>
                <c:pt idx="4331">
                  <c:v>1083269</c:v>
                </c:pt>
                <c:pt idx="4332">
                  <c:v>1083509</c:v>
                </c:pt>
                <c:pt idx="4333">
                  <c:v>1083759</c:v>
                </c:pt>
                <c:pt idx="4334">
                  <c:v>1084013</c:v>
                </c:pt>
                <c:pt idx="4335">
                  <c:v>1084256</c:v>
                </c:pt>
                <c:pt idx="4336">
                  <c:v>1084506</c:v>
                </c:pt>
                <c:pt idx="4337">
                  <c:v>1084832</c:v>
                </c:pt>
                <c:pt idx="4338">
                  <c:v>1085000</c:v>
                </c:pt>
                <c:pt idx="4339">
                  <c:v>1085258</c:v>
                </c:pt>
                <c:pt idx="4340">
                  <c:v>1085513</c:v>
                </c:pt>
                <c:pt idx="4341">
                  <c:v>1085773</c:v>
                </c:pt>
                <c:pt idx="4342">
                  <c:v>1086014</c:v>
                </c:pt>
                <c:pt idx="4343">
                  <c:v>1086260</c:v>
                </c:pt>
                <c:pt idx="4344">
                  <c:v>1086509</c:v>
                </c:pt>
                <c:pt idx="4345">
                  <c:v>1086753</c:v>
                </c:pt>
                <c:pt idx="4346">
                  <c:v>1087085</c:v>
                </c:pt>
                <c:pt idx="4347">
                  <c:v>1087252</c:v>
                </c:pt>
                <c:pt idx="4348">
                  <c:v>1087519</c:v>
                </c:pt>
                <c:pt idx="4349">
                  <c:v>1087755</c:v>
                </c:pt>
                <c:pt idx="4350">
                  <c:v>1088016</c:v>
                </c:pt>
                <c:pt idx="4351">
                  <c:v>1088258</c:v>
                </c:pt>
                <c:pt idx="4352">
                  <c:v>1088507</c:v>
                </c:pt>
                <c:pt idx="4353">
                  <c:v>1088753</c:v>
                </c:pt>
                <c:pt idx="4354">
                  <c:v>1089006</c:v>
                </c:pt>
                <c:pt idx="4355">
                  <c:v>1089341</c:v>
                </c:pt>
                <c:pt idx="4356">
                  <c:v>1089503</c:v>
                </c:pt>
                <c:pt idx="4357">
                  <c:v>1089771</c:v>
                </c:pt>
                <c:pt idx="4358">
                  <c:v>1090014</c:v>
                </c:pt>
                <c:pt idx="4359">
                  <c:v>1090267</c:v>
                </c:pt>
                <c:pt idx="4360">
                  <c:v>1090513</c:v>
                </c:pt>
                <c:pt idx="4361">
                  <c:v>1090762</c:v>
                </c:pt>
                <c:pt idx="4362">
                  <c:v>1091015</c:v>
                </c:pt>
                <c:pt idx="4363">
                  <c:v>1091266</c:v>
                </c:pt>
                <c:pt idx="4364">
                  <c:v>1091582</c:v>
                </c:pt>
                <c:pt idx="4365">
                  <c:v>1091752</c:v>
                </c:pt>
                <c:pt idx="4366">
                  <c:v>1092021</c:v>
                </c:pt>
                <c:pt idx="4367">
                  <c:v>1092252</c:v>
                </c:pt>
                <c:pt idx="4368">
                  <c:v>1092510</c:v>
                </c:pt>
                <c:pt idx="4369">
                  <c:v>1092753</c:v>
                </c:pt>
                <c:pt idx="4370">
                  <c:v>1093000</c:v>
                </c:pt>
                <c:pt idx="4371">
                  <c:v>1093253</c:v>
                </c:pt>
                <c:pt idx="4372">
                  <c:v>1093518</c:v>
                </c:pt>
                <c:pt idx="4373">
                  <c:v>1093844</c:v>
                </c:pt>
                <c:pt idx="4374">
                  <c:v>1094006</c:v>
                </c:pt>
                <c:pt idx="4375">
                  <c:v>1094251</c:v>
                </c:pt>
                <c:pt idx="4376">
                  <c:v>1094519</c:v>
                </c:pt>
                <c:pt idx="4377">
                  <c:v>1094765</c:v>
                </c:pt>
                <c:pt idx="4378">
                  <c:v>1095017</c:v>
                </c:pt>
                <c:pt idx="4379">
                  <c:v>1095273</c:v>
                </c:pt>
                <c:pt idx="4380">
                  <c:v>1095523</c:v>
                </c:pt>
                <c:pt idx="4381">
                  <c:v>1095757</c:v>
                </c:pt>
                <c:pt idx="4382">
                  <c:v>1096092</c:v>
                </c:pt>
                <c:pt idx="4383">
                  <c:v>1096254</c:v>
                </c:pt>
                <c:pt idx="4384">
                  <c:v>1096512</c:v>
                </c:pt>
                <c:pt idx="4385">
                  <c:v>1096758</c:v>
                </c:pt>
                <c:pt idx="4386">
                  <c:v>1097007</c:v>
                </c:pt>
                <c:pt idx="4387">
                  <c:v>1097259</c:v>
                </c:pt>
                <c:pt idx="4388">
                  <c:v>1097519</c:v>
                </c:pt>
                <c:pt idx="4389">
                  <c:v>1097777</c:v>
                </c:pt>
                <c:pt idx="4390">
                  <c:v>1098019</c:v>
                </c:pt>
                <c:pt idx="4391">
                  <c:v>1098341</c:v>
                </c:pt>
                <c:pt idx="4392">
                  <c:v>1098521</c:v>
                </c:pt>
                <c:pt idx="4393">
                  <c:v>1098763</c:v>
                </c:pt>
                <c:pt idx="4394">
                  <c:v>1099011</c:v>
                </c:pt>
                <c:pt idx="4395">
                  <c:v>1099255</c:v>
                </c:pt>
                <c:pt idx="4396">
                  <c:v>1099517</c:v>
                </c:pt>
                <c:pt idx="4397">
                  <c:v>1099775</c:v>
                </c:pt>
                <c:pt idx="4398">
                  <c:v>1100015</c:v>
                </c:pt>
                <c:pt idx="4399">
                  <c:v>1100285</c:v>
                </c:pt>
                <c:pt idx="4400">
                  <c:v>1100579</c:v>
                </c:pt>
                <c:pt idx="4401">
                  <c:v>1100750</c:v>
                </c:pt>
                <c:pt idx="4402">
                  <c:v>1101017</c:v>
                </c:pt>
                <c:pt idx="4403">
                  <c:v>1101256</c:v>
                </c:pt>
                <c:pt idx="4404">
                  <c:v>1101502</c:v>
                </c:pt>
                <c:pt idx="4405">
                  <c:v>1101759</c:v>
                </c:pt>
                <c:pt idx="4406">
                  <c:v>1101998</c:v>
                </c:pt>
                <c:pt idx="4407">
                  <c:v>1102275</c:v>
                </c:pt>
                <c:pt idx="4408">
                  <c:v>1102504</c:v>
                </c:pt>
                <c:pt idx="4409">
                  <c:v>1102834</c:v>
                </c:pt>
                <c:pt idx="4410">
                  <c:v>1103005</c:v>
                </c:pt>
                <c:pt idx="4411">
                  <c:v>1103263</c:v>
                </c:pt>
                <c:pt idx="4412">
                  <c:v>1103519</c:v>
                </c:pt>
                <c:pt idx="4413">
                  <c:v>1103754</c:v>
                </c:pt>
                <c:pt idx="4414">
                  <c:v>1104006</c:v>
                </c:pt>
                <c:pt idx="4415">
                  <c:v>1104260</c:v>
                </c:pt>
                <c:pt idx="4416">
                  <c:v>1104519</c:v>
                </c:pt>
                <c:pt idx="4417">
                  <c:v>1104752</c:v>
                </c:pt>
                <c:pt idx="4418">
                  <c:v>1105084</c:v>
                </c:pt>
                <c:pt idx="4419">
                  <c:v>1105253</c:v>
                </c:pt>
                <c:pt idx="4420">
                  <c:v>1105540</c:v>
                </c:pt>
                <c:pt idx="4421">
                  <c:v>1105751</c:v>
                </c:pt>
                <c:pt idx="4422">
                  <c:v>1106012</c:v>
                </c:pt>
                <c:pt idx="4423">
                  <c:v>1106253</c:v>
                </c:pt>
                <c:pt idx="4424">
                  <c:v>1106511</c:v>
                </c:pt>
                <c:pt idx="4425">
                  <c:v>1106790</c:v>
                </c:pt>
                <c:pt idx="4426">
                  <c:v>1107010</c:v>
                </c:pt>
                <c:pt idx="4427">
                  <c:v>1107338</c:v>
                </c:pt>
                <c:pt idx="4428">
                  <c:v>1107504</c:v>
                </c:pt>
                <c:pt idx="4429">
                  <c:v>1107767</c:v>
                </c:pt>
                <c:pt idx="4430">
                  <c:v>1108035</c:v>
                </c:pt>
                <c:pt idx="4431">
                  <c:v>1108263</c:v>
                </c:pt>
                <c:pt idx="4432">
                  <c:v>1108511</c:v>
                </c:pt>
                <c:pt idx="4433">
                  <c:v>1108757</c:v>
                </c:pt>
                <c:pt idx="4434">
                  <c:v>1109009</c:v>
                </c:pt>
                <c:pt idx="4435">
                  <c:v>1109259</c:v>
                </c:pt>
                <c:pt idx="4436">
                  <c:v>1109578</c:v>
                </c:pt>
                <c:pt idx="4437">
                  <c:v>1109755</c:v>
                </c:pt>
                <c:pt idx="4438">
                  <c:v>1110024</c:v>
                </c:pt>
                <c:pt idx="4439">
                  <c:v>1110262</c:v>
                </c:pt>
                <c:pt idx="4440">
                  <c:v>1110508</c:v>
                </c:pt>
                <c:pt idx="4441">
                  <c:v>1110767</c:v>
                </c:pt>
                <c:pt idx="4442">
                  <c:v>1111006</c:v>
                </c:pt>
                <c:pt idx="4443">
                  <c:v>1111257</c:v>
                </c:pt>
                <c:pt idx="4444">
                  <c:v>1111515</c:v>
                </c:pt>
                <c:pt idx="4445">
                  <c:v>1111840</c:v>
                </c:pt>
                <c:pt idx="4446">
                  <c:v>1112004</c:v>
                </c:pt>
                <c:pt idx="4447">
                  <c:v>1112259</c:v>
                </c:pt>
                <c:pt idx="4448">
                  <c:v>1112513</c:v>
                </c:pt>
                <c:pt idx="4449">
                  <c:v>1112764</c:v>
                </c:pt>
                <c:pt idx="4450">
                  <c:v>1113008</c:v>
                </c:pt>
                <c:pt idx="4451">
                  <c:v>1113257</c:v>
                </c:pt>
                <c:pt idx="4452">
                  <c:v>1113513</c:v>
                </c:pt>
                <c:pt idx="4453">
                  <c:v>1113758</c:v>
                </c:pt>
                <c:pt idx="4454">
                  <c:v>1114094</c:v>
                </c:pt>
                <c:pt idx="4455">
                  <c:v>1114261</c:v>
                </c:pt>
                <c:pt idx="4456">
                  <c:v>1114518</c:v>
                </c:pt>
                <c:pt idx="4457">
                  <c:v>1114755</c:v>
                </c:pt>
                <c:pt idx="4458">
                  <c:v>1115014</c:v>
                </c:pt>
                <c:pt idx="4459">
                  <c:v>1115261</c:v>
                </c:pt>
                <c:pt idx="4460">
                  <c:v>1115518</c:v>
                </c:pt>
                <c:pt idx="4461">
                  <c:v>1115763</c:v>
                </c:pt>
                <c:pt idx="4462">
                  <c:v>1116013</c:v>
                </c:pt>
                <c:pt idx="4463">
                  <c:v>1116335</c:v>
                </c:pt>
                <c:pt idx="4464">
                  <c:v>1116503</c:v>
                </c:pt>
                <c:pt idx="4465">
                  <c:v>1116764</c:v>
                </c:pt>
                <c:pt idx="4466">
                  <c:v>1117018</c:v>
                </c:pt>
                <c:pt idx="4467">
                  <c:v>1117256</c:v>
                </c:pt>
                <c:pt idx="4468">
                  <c:v>1117510</c:v>
                </c:pt>
                <c:pt idx="4469">
                  <c:v>1117760</c:v>
                </c:pt>
                <c:pt idx="4470">
                  <c:v>1118011</c:v>
                </c:pt>
                <c:pt idx="4471">
                  <c:v>1118258</c:v>
                </c:pt>
                <c:pt idx="4472">
                  <c:v>1118594</c:v>
                </c:pt>
                <c:pt idx="4473">
                  <c:v>1118755</c:v>
                </c:pt>
                <c:pt idx="4474">
                  <c:v>1119006</c:v>
                </c:pt>
                <c:pt idx="4475">
                  <c:v>1119256</c:v>
                </c:pt>
                <c:pt idx="4476">
                  <c:v>1119526</c:v>
                </c:pt>
                <c:pt idx="4477">
                  <c:v>1119766</c:v>
                </c:pt>
                <c:pt idx="4478">
                  <c:v>1120019</c:v>
                </c:pt>
                <c:pt idx="4479">
                  <c:v>1120265</c:v>
                </c:pt>
                <c:pt idx="4480">
                  <c:v>1120512</c:v>
                </c:pt>
                <c:pt idx="4481">
                  <c:v>1120849</c:v>
                </c:pt>
                <c:pt idx="4482">
                  <c:v>1121012</c:v>
                </c:pt>
                <c:pt idx="4483">
                  <c:v>1121266</c:v>
                </c:pt>
                <c:pt idx="4484">
                  <c:v>1121517</c:v>
                </c:pt>
                <c:pt idx="4485">
                  <c:v>1121756</c:v>
                </c:pt>
                <c:pt idx="4486">
                  <c:v>1122010</c:v>
                </c:pt>
                <c:pt idx="4487">
                  <c:v>1122272</c:v>
                </c:pt>
                <c:pt idx="4488">
                  <c:v>1122507</c:v>
                </c:pt>
                <c:pt idx="4489">
                  <c:v>1122773</c:v>
                </c:pt>
                <c:pt idx="4490">
                  <c:v>1123094</c:v>
                </c:pt>
                <c:pt idx="4491">
                  <c:v>1123260</c:v>
                </c:pt>
                <c:pt idx="4492">
                  <c:v>1123516</c:v>
                </c:pt>
                <c:pt idx="4493">
                  <c:v>1123760</c:v>
                </c:pt>
                <c:pt idx="4494">
                  <c:v>1124014</c:v>
                </c:pt>
                <c:pt idx="4495">
                  <c:v>1124255</c:v>
                </c:pt>
                <c:pt idx="4496">
                  <c:v>1124532</c:v>
                </c:pt>
                <c:pt idx="4497">
                  <c:v>1124765</c:v>
                </c:pt>
                <c:pt idx="4498">
                  <c:v>1125021</c:v>
                </c:pt>
                <c:pt idx="4499">
                  <c:v>1125329</c:v>
                </c:pt>
                <c:pt idx="4500">
                  <c:v>1125501</c:v>
                </c:pt>
                <c:pt idx="4501">
                  <c:v>1125755</c:v>
                </c:pt>
                <c:pt idx="4502">
                  <c:v>1126004</c:v>
                </c:pt>
                <c:pt idx="4503">
                  <c:v>1126259</c:v>
                </c:pt>
                <c:pt idx="4504">
                  <c:v>1126509</c:v>
                </c:pt>
                <c:pt idx="4505">
                  <c:v>1126770</c:v>
                </c:pt>
                <c:pt idx="4506">
                  <c:v>1127011</c:v>
                </c:pt>
                <c:pt idx="4507">
                  <c:v>1127260</c:v>
                </c:pt>
                <c:pt idx="4508">
                  <c:v>1127582</c:v>
                </c:pt>
                <c:pt idx="4509">
                  <c:v>1127747</c:v>
                </c:pt>
                <c:pt idx="4510">
                  <c:v>1128000</c:v>
                </c:pt>
                <c:pt idx="4511">
                  <c:v>1128267</c:v>
                </c:pt>
                <c:pt idx="4512">
                  <c:v>1128500</c:v>
                </c:pt>
                <c:pt idx="4513">
                  <c:v>1128752</c:v>
                </c:pt>
                <c:pt idx="4514">
                  <c:v>1129005</c:v>
                </c:pt>
                <c:pt idx="4515">
                  <c:v>1129253</c:v>
                </c:pt>
                <c:pt idx="4516">
                  <c:v>1129502</c:v>
                </c:pt>
                <c:pt idx="4517">
                  <c:v>1129837</c:v>
                </c:pt>
                <c:pt idx="4518">
                  <c:v>1130006</c:v>
                </c:pt>
                <c:pt idx="4519">
                  <c:v>1130251</c:v>
                </c:pt>
                <c:pt idx="4520">
                  <c:v>1130512</c:v>
                </c:pt>
                <c:pt idx="4521">
                  <c:v>1130749</c:v>
                </c:pt>
                <c:pt idx="4522">
                  <c:v>1131014</c:v>
                </c:pt>
                <c:pt idx="4523">
                  <c:v>1131260</c:v>
                </c:pt>
                <c:pt idx="4524">
                  <c:v>1131517</c:v>
                </c:pt>
                <c:pt idx="4525">
                  <c:v>1131761</c:v>
                </c:pt>
                <c:pt idx="4526">
                  <c:v>1132083</c:v>
                </c:pt>
                <c:pt idx="4527">
                  <c:v>1132250</c:v>
                </c:pt>
                <c:pt idx="4528">
                  <c:v>1132517</c:v>
                </c:pt>
                <c:pt idx="4529">
                  <c:v>1132770</c:v>
                </c:pt>
                <c:pt idx="4530">
                  <c:v>1133017</c:v>
                </c:pt>
                <c:pt idx="4531">
                  <c:v>1133268</c:v>
                </c:pt>
                <c:pt idx="4532">
                  <c:v>1133502</c:v>
                </c:pt>
                <c:pt idx="4533">
                  <c:v>1133776</c:v>
                </c:pt>
                <c:pt idx="4534">
                  <c:v>1133999</c:v>
                </c:pt>
                <c:pt idx="4535">
                  <c:v>1134333</c:v>
                </c:pt>
                <c:pt idx="4536">
                  <c:v>1134499</c:v>
                </c:pt>
                <c:pt idx="4537">
                  <c:v>1134749</c:v>
                </c:pt>
                <c:pt idx="4538">
                  <c:v>1135001</c:v>
                </c:pt>
                <c:pt idx="4539">
                  <c:v>1135267</c:v>
                </c:pt>
                <c:pt idx="4540">
                  <c:v>1135524</c:v>
                </c:pt>
                <c:pt idx="4541">
                  <c:v>1135762</c:v>
                </c:pt>
                <c:pt idx="4542">
                  <c:v>1136009</c:v>
                </c:pt>
                <c:pt idx="4543">
                  <c:v>1136250</c:v>
                </c:pt>
                <c:pt idx="4544">
                  <c:v>1136585</c:v>
                </c:pt>
                <c:pt idx="4545">
                  <c:v>1136750</c:v>
                </c:pt>
                <c:pt idx="4546">
                  <c:v>1137034</c:v>
                </c:pt>
                <c:pt idx="4547">
                  <c:v>1137256</c:v>
                </c:pt>
                <c:pt idx="4548">
                  <c:v>1137518</c:v>
                </c:pt>
                <c:pt idx="4549">
                  <c:v>1137751</c:v>
                </c:pt>
                <c:pt idx="4550">
                  <c:v>1138002</c:v>
                </c:pt>
                <c:pt idx="4551">
                  <c:v>1138262</c:v>
                </c:pt>
                <c:pt idx="4552">
                  <c:v>1138497</c:v>
                </c:pt>
                <c:pt idx="4553">
                  <c:v>1138835</c:v>
                </c:pt>
                <c:pt idx="4554">
                  <c:v>1139001</c:v>
                </c:pt>
                <c:pt idx="4555">
                  <c:v>1139261</c:v>
                </c:pt>
                <c:pt idx="4556">
                  <c:v>1139515</c:v>
                </c:pt>
                <c:pt idx="4557">
                  <c:v>1139766</c:v>
                </c:pt>
                <c:pt idx="4558">
                  <c:v>1140020</c:v>
                </c:pt>
                <c:pt idx="4559">
                  <c:v>1140267</c:v>
                </c:pt>
                <c:pt idx="4560">
                  <c:v>1140518</c:v>
                </c:pt>
                <c:pt idx="4561">
                  <c:v>1140764</c:v>
                </c:pt>
                <c:pt idx="4562">
                  <c:v>1141086</c:v>
                </c:pt>
                <c:pt idx="4563">
                  <c:v>1141256</c:v>
                </c:pt>
                <c:pt idx="4564">
                  <c:v>1141511</c:v>
                </c:pt>
                <c:pt idx="4565">
                  <c:v>1141757</c:v>
                </c:pt>
                <c:pt idx="4566">
                  <c:v>1142004</c:v>
                </c:pt>
                <c:pt idx="4567">
                  <c:v>1142254</c:v>
                </c:pt>
                <c:pt idx="4568">
                  <c:v>1142517</c:v>
                </c:pt>
                <c:pt idx="4569">
                  <c:v>1142763</c:v>
                </c:pt>
                <c:pt idx="4570">
                  <c:v>1143015</c:v>
                </c:pt>
                <c:pt idx="4571">
                  <c:v>1143333</c:v>
                </c:pt>
                <c:pt idx="4572">
                  <c:v>1143503</c:v>
                </c:pt>
                <c:pt idx="4573">
                  <c:v>1143753</c:v>
                </c:pt>
                <c:pt idx="4574">
                  <c:v>1144007</c:v>
                </c:pt>
                <c:pt idx="4575">
                  <c:v>1144262</c:v>
                </c:pt>
                <c:pt idx="4576">
                  <c:v>1144524</c:v>
                </c:pt>
                <c:pt idx="4577">
                  <c:v>1144768</c:v>
                </c:pt>
                <c:pt idx="4578">
                  <c:v>1145016</c:v>
                </c:pt>
                <c:pt idx="4579">
                  <c:v>1145255</c:v>
                </c:pt>
                <c:pt idx="4580">
                  <c:v>1145591</c:v>
                </c:pt>
                <c:pt idx="4581">
                  <c:v>1145754</c:v>
                </c:pt>
                <c:pt idx="4582">
                  <c:v>1146006</c:v>
                </c:pt>
                <c:pt idx="4583">
                  <c:v>1146254</c:v>
                </c:pt>
                <c:pt idx="4584">
                  <c:v>1146510</c:v>
                </c:pt>
                <c:pt idx="4585">
                  <c:v>1146759</c:v>
                </c:pt>
                <c:pt idx="4586">
                  <c:v>1147010</c:v>
                </c:pt>
                <c:pt idx="4587">
                  <c:v>1147254</c:v>
                </c:pt>
                <c:pt idx="4588">
                  <c:v>1147502</c:v>
                </c:pt>
                <c:pt idx="4589">
                  <c:v>1147835</c:v>
                </c:pt>
                <c:pt idx="4590">
                  <c:v>1148002</c:v>
                </c:pt>
                <c:pt idx="4591">
                  <c:v>1148260</c:v>
                </c:pt>
                <c:pt idx="4592">
                  <c:v>1148495</c:v>
                </c:pt>
                <c:pt idx="4593">
                  <c:v>1148752</c:v>
                </c:pt>
                <c:pt idx="4594">
                  <c:v>1149004</c:v>
                </c:pt>
                <c:pt idx="4595">
                  <c:v>1149257</c:v>
                </c:pt>
                <c:pt idx="4596">
                  <c:v>1149512</c:v>
                </c:pt>
                <c:pt idx="4597">
                  <c:v>1149772</c:v>
                </c:pt>
                <c:pt idx="4598">
                  <c:v>1150087</c:v>
                </c:pt>
                <c:pt idx="4599">
                  <c:v>1150255</c:v>
                </c:pt>
                <c:pt idx="4600">
                  <c:v>1150515</c:v>
                </c:pt>
                <c:pt idx="4601">
                  <c:v>1150760</c:v>
                </c:pt>
                <c:pt idx="4602">
                  <c:v>1151023</c:v>
                </c:pt>
                <c:pt idx="4603">
                  <c:v>1151256</c:v>
                </c:pt>
                <c:pt idx="4604">
                  <c:v>1151510</c:v>
                </c:pt>
                <c:pt idx="4605">
                  <c:v>1151760</c:v>
                </c:pt>
                <c:pt idx="4606">
                  <c:v>1152011</c:v>
                </c:pt>
                <c:pt idx="4607">
                  <c:v>1152340</c:v>
                </c:pt>
                <c:pt idx="4608">
                  <c:v>1152506</c:v>
                </c:pt>
                <c:pt idx="4609">
                  <c:v>1152765</c:v>
                </c:pt>
                <c:pt idx="4610">
                  <c:v>1153010</c:v>
                </c:pt>
                <c:pt idx="4611">
                  <c:v>1153263</c:v>
                </c:pt>
                <c:pt idx="4612">
                  <c:v>1153501</c:v>
                </c:pt>
                <c:pt idx="4613">
                  <c:v>1153755</c:v>
                </c:pt>
                <c:pt idx="4614">
                  <c:v>1154008</c:v>
                </c:pt>
                <c:pt idx="4615">
                  <c:v>1154255</c:v>
                </c:pt>
                <c:pt idx="4616">
                  <c:v>1154589</c:v>
                </c:pt>
                <c:pt idx="4617">
                  <c:v>1154758</c:v>
                </c:pt>
                <c:pt idx="4618">
                  <c:v>1155027</c:v>
                </c:pt>
                <c:pt idx="4619">
                  <c:v>1155266</c:v>
                </c:pt>
                <c:pt idx="4620">
                  <c:v>1155517</c:v>
                </c:pt>
                <c:pt idx="4621">
                  <c:v>1155785</c:v>
                </c:pt>
                <c:pt idx="4622">
                  <c:v>1156009</c:v>
                </c:pt>
                <c:pt idx="4623">
                  <c:v>1156252</c:v>
                </c:pt>
                <c:pt idx="4624">
                  <c:v>1156512</c:v>
                </c:pt>
                <c:pt idx="4625">
                  <c:v>1156828</c:v>
                </c:pt>
                <c:pt idx="4626">
                  <c:v>1157003</c:v>
                </c:pt>
                <c:pt idx="4627">
                  <c:v>1157262</c:v>
                </c:pt>
                <c:pt idx="4628">
                  <c:v>1157512</c:v>
                </c:pt>
                <c:pt idx="4629">
                  <c:v>1157754</c:v>
                </c:pt>
                <c:pt idx="4630">
                  <c:v>1158005</c:v>
                </c:pt>
                <c:pt idx="4631">
                  <c:v>1158256</c:v>
                </c:pt>
                <c:pt idx="4632">
                  <c:v>1158499</c:v>
                </c:pt>
                <c:pt idx="4633">
                  <c:v>1158760</c:v>
                </c:pt>
                <c:pt idx="4634">
                  <c:v>1159090</c:v>
                </c:pt>
                <c:pt idx="4635">
                  <c:v>1159256</c:v>
                </c:pt>
                <c:pt idx="4636">
                  <c:v>1159523</c:v>
                </c:pt>
                <c:pt idx="4637">
                  <c:v>1159764</c:v>
                </c:pt>
                <c:pt idx="4638">
                  <c:v>1160018</c:v>
                </c:pt>
                <c:pt idx="4639">
                  <c:v>1160269</c:v>
                </c:pt>
                <c:pt idx="4640">
                  <c:v>1160527</c:v>
                </c:pt>
                <c:pt idx="4641">
                  <c:v>1160765</c:v>
                </c:pt>
                <c:pt idx="4642">
                  <c:v>1161024</c:v>
                </c:pt>
                <c:pt idx="4643">
                  <c:v>1161341</c:v>
                </c:pt>
                <c:pt idx="4644">
                  <c:v>1161503</c:v>
                </c:pt>
                <c:pt idx="4645">
                  <c:v>1161768</c:v>
                </c:pt>
                <c:pt idx="4646">
                  <c:v>1162012</c:v>
                </c:pt>
                <c:pt idx="4647">
                  <c:v>1162271</c:v>
                </c:pt>
                <c:pt idx="4648">
                  <c:v>1162518</c:v>
                </c:pt>
                <c:pt idx="4649">
                  <c:v>1162767</c:v>
                </c:pt>
                <c:pt idx="4650">
                  <c:v>1163018</c:v>
                </c:pt>
                <c:pt idx="4651">
                  <c:v>1163268</c:v>
                </c:pt>
                <c:pt idx="4652">
                  <c:v>1163577</c:v>
                </c:pt>
                <c:pt idx="4653">
                  <c:v>1163760</c:v>
                </c:pt>
                <c:pt idx="4654">
                  <c:v>1164005</c:v>
                </c:pt>
                <c:pt idx="4655">
                  <c:v>1164259</c:v>
                </c:pt>
                <c:pt idx="4656">
                  <c:v>1164507</c:v>
                </c:pt>
                <c:pt idx="4657">
                  <c:v>1164751</c:v>
                </c:pt>
                <c:pt idx="4658">
                  <c:v>1165021</c:v>
                </c:pt>
                <c:pt idx="4659">
                  <c:v>1165266</c:v>
                </c:pt>
                <c:pt idx="4660">
                  <c:v>1165519</c:v>
                </c:pt>
                <c:pt idx="4661">
                  <c:v>1165838</c:v>
                </c:pt>
                <c:pt idx="4662">
                  <c:v>1166006</c:v>
                </c:pt>
                <c:pt idx="4663">
                  <c:v>1166263</c:v>
                </c:pt>
                <c:pt idx="4664">
                  <c:v>1166529</c:v>
                </c:pt>
                <c:pt idx="4665">
                  <c:v>1166764</c:v>
                </c:pt>
                <c:pt idx="4666">
                  <c:v>1167012</c:v>
                </c:pt>
                <c:pt idx="4667">
                  <c:v>1167264</c:v>
                </c:pt>
                <c:pt idx="4668">
                  <c:v>1167518</c:v>
                </c:pt>
                <c:pt idx="4669">
                  <c:v>1167771</c:v>
                </c:pt>
                <c:pt idx="4670">
                  <c:v>1168089</c:v>
                </c:pt>
                <c:pt idx="4671">
                  <c:v>1168261</c:v>
                </c:pt>
                <c:pt idx="4672">
                  <c:v>1168516</c:v>
                </c:pt>
                <c:pt idx="4673">
                  <c:v>1168756</c:v>
                </c:pt>
                <c:pt idx="4674">
                  <c:v>1169007</c:v>
                </c:pt>
                <c:pt idx="4675">
                  <c:v>1169249</c:v>
                </c:pt>
                <c:pt idx="4676">
                  <c:v>1169522</c:v>
                </c:pt>
                <c:pt idx="4677">
                  <c:v>1169754</c:v>
                </c:pt>
                <c:pt idx="4678">
                  <c:v>1170017</c:v>
                </c:pt>
                <c:pt idx="4679">
                  <c:v>1170332</c:v>
                </c:pt>
                <c:pt idx="4680">
                  <c:v>1170498</c:v>
                </c:pt>
                <c:pt idx="4681">
                  <c:v>1170763</c:v>
                </c:pt>
                <c:pt idx="4682">
                  <c:v>1171003</c:v>
                </c:pt>
                <c:pt idx="4683">
                  <c:v>1171259</c:v>
                </c:pt>
                <c:pt idx="4684">
                  <c:v>1171513</c:v>
                </c:pt>
                <c:pt idx="4685">
                  <c:v>1171764</c:v>
                </c:pt>
                <c:pt idx="4686">
                  <c:v>1172013</c:v>
                </c:pt>
                <c:pt idx="4687">
                  <c:v>1172256</c:v>
                </c:pt>
                <c:pt idx="4688">
                  <c:v>1172578</c:v>
                </c:pt>
                <c:pt idx="4689">
                  <c:v>1172750</c:v>
                </c:pt>
                <c:pt idx="4690">
                  <c:v>1173005</c:v>
                </c:pt>
                <c:pt idx="4691">
                  <c:v>1173250</c:v>
                </c:pt>
                <c:pt idx="4692">
                  <c:v>1173515</c:v>
                </c:pt>
                <c:pt idx="4693">
                  <c:v>1173761</c:v>
                </c:pt>
                <c:pt idx="4694">
                  <c:v>1174006</c:v>
                </c:pt>
                <c:pt idx="4695">
                  <c:v>1174259</c:v>
                </c:pt>
                <c:pt idx="4696">
                  <c:v>1174517</c:v>
                </c:pt>
                <c:pt idx="4697">
                  <c:v>1174841</c:v>
                </c:pt>
                <c:pt idx="4698">
                  <c:v>1175001</c:v>
                </c:pt>
                <c:pt idx="4699">
                  <c:v>1175261</c:v>
                </c:pt>
                <c:pt idx="4700">
                  <c:v>1175512</c:v>
                </c:pt>
                <c:pt idx="4701">
                  <c:v>1175751</c:v>
                </c:pt>
                <c:pt idx="4702">
                  <c:v>1176003</c:v>
                </c:pt>
                <c:pt idx="4703">
                  <c:v>1176254</c:v>
                </c:pt>
                <c:pt idx="4704">
                  <c:v>1176517</c:v>
                </c:pt>
                <c:pt idx="4705">
                  <c:v>1176757</c:v>
                </c:pt>
                <c:pt idx="4706">
                  <c:v>1177079</c:v>
                </c:pt>
                <c:pt idx="4707">
                  <c:v>1177256</c:v>
                </c:pt>
                <c:pt idx="4708">
                  <c:v>1177510</c:v>
                </c:pt>
                <c:pt idx="4709">
                  <c:v>1177748</c:v>
                </c:pt>
                <c:pt idx="4710">
                  <c:v>1178006</c:v>
                </c:pt>
                <c:pt idx="4711">
                  <c:v>1178249</c:v>
                </c:pt>
                <c:pt idx="4712">
                  <c:v>1178531</c:v>
                </c:pt>
                <c:pt idx="4713">
                  <c:v>1178756</c:v>
                </c:pt>
                <c:pt idx="4714">
                  <c:v>1179006</c:v>
                </c:pt>
                <c:pt idx="4715">
                  <c:v>1179332</c:v>
                </c:pt>
                <c:pt idx="4716">
                  <c:v>1179513</c:v>
                </c:pt>
                <c:pt idx="4717">
                  <c:v>1179768</c:v>
                </c:pt>
                <c:pt idx="4718">
                  <c:v>1180010</c:v>
                </c:pt>
                <c:pt idx="4719">
                  <c:v>1180269</c:v>
                </c:pt>
                <c:pt idx="4720">
                  <c:v>1180517</c:v>
                </c:pt>
                <c:pt idx="4721">
                  <c:v>1180761</c:v>
                </c:pt>
                <c:pt idx="4722">
                  <c:v>1181018</c:v>
                </c:pt>
                <c:pt idx="4723">
                  <c:v>1181262</c:v>
                </c:pt>
                <c:pt idx="4724">
                  <c:v>1181591</c:v>
                </c:pt>
                <c:pt idx="4725">
                  <c:v>1181752</c:v>
                </c:pt>
                <c:pt idx="4726">
                  <c:v>1182023</c:v>
                </c:pt>
                <c:pt idx="4727">
                  <c:v>1182260</c:v>
                </c:pt>
                <c:pt idx="4728">
                  <c:v>1182509</c:v>
                </c:pt>
                <c:pt idx="4729">
                  <c:v>1182757</c:v>
                </c:pt>
                <c:pt idx="4730">
                  <c:v>1183004</c:v>
                </c:pt>
                <c:pt idx="4731">
                  <c:v>1183255</c:v>
                </c:pt>
                <c:pt idx="4732">
                  <c:v>1183516</c:v>
                </c:pt>
                <c:pt idx="4733">
                  <c:v>1183840</c:v>
                </c:pt>
                <c:pt idx="4734">
                  <c:v>1184006</c:v>
                </c:pt>
                <c:pt idx="4735">
                  <c:v>1184257</c:v>
                </c:pt>
                <c:pt idx="4736">
                  <c:v>1184511</c:v>
                </c:pt>
                <c:pt idx="4737">
                  <c:v>1184767</c:v>
                </c:pt>
                <c:pt idx="4738">
                  <c:v>1185001</c:v>
                </c:pt>
                <c:pt idx="4739">
                  <c:v>1185255</c:v>
                </c:pt>
                <c:pt idx="4740">
                  <c:v>1185508</c:v>
                </c:pt>
                <c:pt idx="4741">
                  <c:v>1185766</c:v>
                </c:pt>
                <c:pt idx="4742">
                  <c:v>1186092</c:v>
                </c:pt>
                <c:pt idx="4743">
                  <c:v>1186513</c:v>
                </c:pt>
                <c:pt idx="4744">
                  <c:v>1186766</c:v>
                </c:pt>
                <c:pt idx="4745">
                  <c:v>1187016</c:v>
                </c:pt>
                <c:pt idx="4746">
                  <c:v>1187268</c:v>
                </c:pt>
                <c:pt idx="4747">
                  <c:v>1187517</c:v>
                </c:pt>
                <c:pt idx="4748">
                  <c:v>1187762</c:v>
                </c:pt>
                <c:pt idx="4749">
                  <c:v>1188014</c:v>
                </c:pt>
                <c:pt idx="4750">
                  <c:v>1188353</c:v>
                </c:pt>
                <c:pt idx="4751">
                  <c:v>1188516</c:v>
                </c:pt>
                <c:pt idx="4752">
                  <c:v>1188755</c:v>
                </c:pt>
                <c:pt idx="4753">
                  <c:v>1189015</c:v>
                </c:pt>
                <c:pt idx="4754">
                  <c:v>1189266</c:v>
                </c:pt>
                <c:pt idx="4755">
                  <c:v>1189516</c:v>
                </c:pt>
                <c:pt idx="4756">
                  <c:v>1189773</c:v>
                </c:pt>
                <c:pt idx="4757">
                  <c:v>1190015</c:v>
                </c:pt>
                <c:pt idx="4758">
                  <c:v>1190264</c:v>
                </c:pt>
                <c:pt idx="4759">
                  <c:v>1190591</c:v>
                </c:pt>
                <c:pt idx="4760">
                  <c:v>1190754</c:v>
                </c:pt>
                <c:pt idx="4761">
                  <c:v>1191013</c:v>
                </c:pt>
                <c:pt idx="4762">
                  <c:v>1191260</c:v>
                </c:pt>
                <c:pt idx="4763">
                  <c:v>1191507</c:v>
                </c:pt>
                <c:pt idx="4764">
                  <c:v>1191751</c:v>
                </c:pt>
                <c:pt idx="4765">
                  <c:v>1192008</c:v>
                </c:pt>
                <c:pt idx="4766">
                  <c:v>1192254</c:v>
                </c:pt>
                <c:pt idx="4767">
                  <c:v>1192516</c:v>
                </c:pt>
                <c:pt idx="4768">
                  <c:v>1192841</c:v>
                </c:pt>
                <c:pt idx="4769">
                  <c:v>1193003</c:v>
                </c:pt>
                <c:pt idx="4770">
                  <c:v>1193259</c:v>
                </c:pt>
                <c:pt idx="4771">
                  <c:v>1193502</c:v>
                </c:pt>
                <c:pt idx="4772">
                  <c:v>1193758</c:v>
                </c:pt>
                <c:pt idx="4773">
                  <c:v>1194003</c:v>
                </c:pt>
                <c:pt idx="4774">
                  <c:v>1194259</c:v>
                </c:pt>
                <c:pt idx="4775">
                  <c:v>1194508</c:v>
                </c:pt>
                <c:pt idx="4776">
                  <c:v>1194757</c:v>
                </c:pt>
                <c:pt idx="4777">
                  <c:v>1195084</c:v>
                </c:pt>
                <c:pt idx="4778">
                  <c:v>1195249</c:v>
                </c:pt>
                <c:pt idx="4779">
                  <c:v>1195514</c:v>
                </c:pt>
                <c:pt idx="4780">
                  <c:v>1195765</c:v>
                </c:pt>
                <c:pt idx="4781">
                  <c:v>1196011</c:v>
                </c:pt>
                <c:pt idx="4782">
                  <c:v>1196253</c:v>
                </c:pt>
                <c:pt idx="4783">
                  <c:v>1196511</c:v>
                </c:pt>
                <c:pt idx="4784">
                  <c:v>1196758</c:v>
                </c:pt>
                <c:pt idx="4785">
                  <c:v>1197006</c:v>
                </c:pt>
                <c:pt idx="4786">
                  <c:v>1197334</c:v>
                </c:pt>
                <c:pt idx="4787">
                  <c:v>1197512</c:v>
                </c:pt>
                <c:pt idx="4788">
                  <c:v>1197793</c:v>
                </c:pt>
                <c:pt idx="4789">
                  <c:v>1198018</c:v>
                </c:pt>
                <c:pt idx="4790">
                  <c:v>1198263</c:v>
                </c:pt>
                <c:pt idx="4791">
                  <c:v>1198509</c:v>
                </c:pt>
                <c:pt idx="4792">
                  <c:v>1198762</c:v>
                </c:pt>
              </c:numCache>
            </c:numRef>
          </c:xVal>
          <c:yVal>
            <c:numRef>
              <c:f>'nexus 6_NetworkExp_fuelGauge201'!$M$3:$M$4794</c:f>
              <c:numCache>
                <c:formatCode>General</c:formatCode>
                <c:ptCount val="4792"/>
                <c:pt idx="0">
                  <c:v>2.66177904E-4</c:v>
                </c:pt>
                <c:pt idx="1">
                  <c:v>4.8663156800000002E-4</c:v>
                </c:pt>
                <c:pt idx="2">
                  <c:v>7.6970300800000002E-4</c:v>
                </c:pt>
                <c:pt idx="3">
                  <c:v>9.3862460799999995E-4</c:v>
                </c:pt>
                <c:pt idx="4">
                  <c:v>1.1365630079999999E-3</c:v>
                </c:pt>
                <c:pt idx="5">
                  <c:v>1.255618208E-3</c:v>
                </c:pt>
                <c:pt idx="6">
                  <c:v>1.4051510080000001E-3</c:v>
                </c:pt>
                <c:pt idx="7">
                  <c:v>1.6026246079999999E-3</c:v>
                </c:pt>
                <c:pt idx="8">
                  <c:v>1.788876608E-3</c:v>
                </c:pt>
                <c:pt idx="9">
                  <c:v>2.195576608E-3</c:v>
                </c:pt>
                <c:pt idx="10">
                  <c:v>2.3042070079999999E-3</c:v>
                </c:pt>
                <c:pt idx="11">
                  <c:v>2.5687446080000001E-3</c:v>
                </c:pt>
                <c:pt idx="12">
                  <c:v>2.695635008E-3</c:v>
                </c:pt>
                <c:pt idx="13">
                  <c:v>2.874317408E-3</c:v>
                </c:pt>
                <c:pt idx="14">
                  <c:v>3.0500782079999999E-3</c:v>
                </c:pt>
                <c:pt idx="15">
                  <c:v>3.208309408E-3</c:v>
                </c:pt>
                <c:pt idx="16">
                  <c:v>3.4353310080000002E-3</c:v>
                </c:pt>
                <c:pt idx="17">
                  <c:v>3.6278910079999998E-3</c:v>
                </c:pt>
                <c:pt idx="18">
                  <c:v>3.8452846080000002E-3</c:v>
                </c:pt>
                <c:pt idx="19">
                  <c:v>4.0300758080000004E-3</c:v>
                </c:pt>
                <c:pt idx="20">
                  <c:v>4.1569662079999998E-3</c:v>
                </c:pt>
                <c:pt idx="21">
                  <c:v>4.3565646079999996E-3</c:v>
                </c:pt>
                <c:pt idx="22">
                  <c:v>4.4648630080000003E-3</c:v>
                </c:pt>
                <c:pt idx="23">
                  <c:v>4.7152819039999998E-3</c:v>
                </c:pt>
                <c:pt idx="24">
                  <c:v>4.7983823199999999E-3</c:v>
                </c:pt>
                <c:pt idx="25">
                  <c:v>5.0766109280000003E-3</c:v>
                </c:pt>
                <c:pt idx="26">
                  <c:v>5.1995522079999997E-3</c:v>
                </c:pt>
                <c:pt idx="27">
                  <c:v>5.318877568E-3</c:v>
                </c:pt>
                <c:pt idx="28">
                  <c:v>5.5259054240000003E-3</c:v>
                </c:pt>
                <c:pt idx="29">
                  <c:v>5.614988544E-3</c:v>
                </c:pt>
                <c:pt idx="30">
                  <c:v>5.7452274080000004E-3</c:v>
                </c:pt>
                <c:pt idx="31">
                  <c:v>5.9076150880000003E-3</c:v>
                </c:pt>
                <c:pt idx="32">
                  <c:v>6.0817051999999998E-3</c:v>
                </c:pt>
                <c:pt idx="33">
                  <c:v>6.3774217120000001E-3</c:v>
                </c:pt>
                <c:pt idx="34">
                  <c:v>6.5557851839999999E-3</c:v>
                </c:pt>
                <c:pt idx="35">
                  <c:v>6.8673459999999999E-3</c:v>
                </c:pt>
                <c:pt idx="36">
                  <c:v>7.1052735360000001E-3</c:v>
                </c:pt>
                <c:pt idx="37">
                  <c:v>7.3863948800000001E-3</c:v>
                </c:pt>
                <c:pt idx="38">
                  <c:v>7.7999246399999998E-3</c:v>
                </c:pt>
                <c:pt idx="39">
                  <c:v>8.0018902080000003E-3</c:v>
                </c:pt>
                <c:pt idx="40">
                  <c:v>8.448423456E-3</c:v>
                </c:pt>
                <c:pt idx="41">
                  <c:v>8.6874686399999995E-3</c:v>
                </c:pt>
                <c:pt idx="42">
                  <c:v>9.1307146880000006E-3</c:v>
                </c:pt>
                <c:pt idx="43">
                  <c:v>9.3613504960000007E-3</c:v>
                </c:pt>
                <c:pt idx="44">
                  <c:v>9.5915443520000008E-3</c:v>
                </c:pt>
                <c:pt idx="45">
                  <c:v>9.9778735359999995E-3</c:v>
                </c:pt>
                <c:pt idx="46">
                  <c:v>1.0167028991999999E-2</c:v>
                </c:pt>
                <c:pt idx="47">
                  <c:v>1.0701917183999999E-2</c:v>
                </c:pt>
                <c:pt idx="48">
                  <c:v>1.0890820096E-2</c:v>
                </c:pt>
                <c:pt idx="49">
                  <c:v>1.1161231584E-2</c:v>
                </c:pt>
                <c:pt idx="50">
                  <c:v>1.1558230752E-2</c:v>
                </c:pt>
                <c:pt idx="51">
                  <c:v>1.1813426464E-2</c:v>
                </c:pt>
                <c:pt idx="52">
                  <c:v>1.2276339616E-2</c:v>
                </c:pt>
                <c:pt idx="53">
                  <c:v>1.2544351936E-2</c:v>
                </c:pt>
                <c:pt idx="54">
                  <c:v>1.3022417728E-2</c:v>
                </c:pt>
                <c:pt idx="55">
                  <c:v>1.3208353248E-2</c:v>
                </c:pt>
                <c:pt idx="56">
                  <c:v>1.3512542496E-2</c:v>
                </c:pt>
                <c:pt idx="57">
                  <c:v>1.3934922335999999E-2</c:v>
                </c:pt>
                <c:pt idx="58">
                  <c:v>1.4179637472E-2</c:v>
                </c:pt>
                <c:pt idx="59">
                  <c:v>1.458263456E-2</c:v>
                </c:pt>
                <c:pt idx="60">
                  <c:v>1.4777787936E-2</c:v>
                </c:pt>
                <c:pt idx="61">
                  <c:v>1.5223717503999999E-2</c:v>
                </c:pt>
                <c:pt idx="62">
                  <c:v>1.5453153728E-2</c:v>
                </c:pt>
                <c:pt idx="63">
                  <c:v>1.5719182208000001E-2</c:v>
                </c:pt>
                <c:pt idx="64">
                  <c:v>1.6175427296000001E-2</c:v>
                </c:pt>
                <c:pt idx="65">
                  <c:v>1.6399365823999999E-2</c:v>
                </c:pt>
                <c:pt idx="66">
                  <c:v>1.6795785728000001E-2</c:v>
                </c:pt>
                <c:pt idx="67">
                  <c:v>1.6969453616E-2</c:v>
                </c:pt>
                <c:pt idx="68">
                  <c:v>1.7227488752E-2</c:v>
                </c:pt>
                <c:pt idx="69">
                  <c:v>1.7620598912000001E-2</c:v>
                </c:pt>
                <c:pt idx="70">
                  <c:v>1.7824179392000001E-2</c:v>
                </c:pt>
                <c:pt idx="71">
                  <c:v>1.8173575952000001E-2</c:v>
                </c:pt>
                <c:pt idx="72">
                  <c:v>1.8427926656000002E-2</c:v>
                </c:pt>
                <c:pt idx="73">
                  <c:v>1.8697889360000001E-2</c:v>
                </c:pt>
                <c:pt idx="74">
                  <c:v>1.9043851279999999E-2</c:v>
                </c:pt>
                <c:pt idx="75">
                  <c:v>1.9311066272000001E-2</c:v>
                </c:pt>
                <c:pt idx="76">
                  <c:v>1.9778614448000002E-2</c:v>
                </c:pt>
                <c:pt idx="77">
                  <c:v>2.0040833599999999E-2</c:v>
                </c:pt>
                <c:pt idx="78">
                  <c:v>2.0515251056000001E-2</c:v>
                </c:pt>
                <c:pt idx="79">
                  <c:v>2.0699597552000001E-2</c:v>
                </c:pt>
                <c:pt idx="80">
                  <c:v>2.0969560256000001E-2</c:v>
                </c:pt>
                <c:pt idx="81">
                  <c:v>2.1358049263999999E-2</c:v>
                </c:pt>
                <c:pt idx="82">
                  <c:v>2.1572932832E-2</c:v>
                </c:pt>
                <c:pt idx="83">
                  <c:v>2.2030682879999999E-2</c:v>
                </c:pt>
                <c:pt idx="84">
                  <c:v>2.2234463855999999E-2</c:v>
                </c:pt>
                <c:pt idx="85">
                  <c:v>2.2507284368000001E-2</c:v>
                </c:pt>
                <c:pt idx="86">
                  <c:v>2.2879430336000001E-2</c:v>
                </c:pt>
                <c:pt idx="87">
                  <c:v>2.3183093040000002E-2</c:v>
                </c:pt>
                <c:pt idx="88">
                  <c:v>2.3477731775999999E-2</c:v>
                </c:pt>
                <c:pt idx="89">
                  <c:v>2.3570134736E-2</c:v>
                </c:pt>
                <c:pt idx="90">
                  <c:v>2.3808590000000001E-2</c:v>
                </c:pt>
                <c:pt idx="91">
                  <c:v>2.3912427440000002E-2</c:v>
                </c:pt>
                <c:pt idx="92">
                  <c:v>2.4117815423999999E-2</c:v>
                </c:pt>
                <c:pt idx="93">
                  <c:v>2.4198165824000001E-2</c:v>
                </c:pt>
                <c:pt idx="94">
                  <c:v>2.4322894368E-2</c:v>
                </c:pt>
                <c:pt idx="95">
                  <c:v>2.4606469472E-2</c:v>
                </c:pt>
                <c:pt idx="96">
                  <c:v>2.4733237679999999E-2</c:v>
                </c:pt>
                <c:pt idx="97">
                  <c:v>2.4966995536E-2</c:v>
                </c:pt>
                <c:pt idx="98">
                  <c:v>2.5109277552000001E-2</c:v>
                </c:pt>
                <c:pt idx="99">
                  <c:v>2.5271894400000001E-2</c:v>
                </c:pt>
                <c:pt idx="100">
                  <c:v>2.5424807391999999E-2</c:v>
                </c:pt>
                <c:pt idx="101">
                  <c:v>2.5514552608E-2</c:v>
                </c:pt>
                <c:pt idx="102">
                  <c:v>2.5707826223999999E-2</c:v>
                </c:pt>
                <c:pt idx="103">
                  <c:v>2.5849982000000001E-2</c:v>
                </c:pt>
                <c:pt idx="104">
                  <c:v>2.6194232368E-2</c:v>
                </c:pt>
                <c:pt idx="105">
                  <c:v>2.63240556E-2</c:v>
                </c:pt>
                <c:pt idx="106">
                  <c:v>2.6595106351999999E-2</c:v>
                </c:pt>
                <c:pt idx="107">
                  <c:v>2.6705369903999999E-2</c:v>
                </c:pt>
                <c:pt idx="108">
                  <c:v>2.6851371312000001E-2</c:v>
                </c:pt>
                <c:pt idx="109">
                  <c:v>2.7039740975999999E-2</c:v>
                </c:pt>
                <c:pt idx="110">
                  <c:v>2.7165188143999999E-2</c:v>
                </c:pt>
                <c:pt idx="111">
                  <c:v>2.7319411248000001E-2</c:v>
                </c:pt>
                <c:pt idx="112">
                  <c:v>2.7542325296000002E-2</c:v>
                </c:pt>
                <c:pt idx="113">
                  <c:v>2.7712925488000001E-2</c:v>
                </c:pt>
                <c:pt idx="114">
                  <c:v>2.7983777328E-2</c:v>
                </c:pt>
                <c:pt idx="115">
                  <c:v>2.8132629808E-2</c:v>
                </c:pt>
                <c:pt idx="116">
                  <c:v>2.8433583663999999E-2</c:v>
                </c:pt>
                <c:pt idx="117">
                  <c:v>2.8568843824E-2</c:v>
                </c:pt>
                <c:pt idx="118">
                  <c:v>2.8770076464E-2</c:v>
                </c:pt>
                <c:pt idx="119">
                  <c:v>2.8977939503999999E-2</c:v>
                </c:pt>
                <c:pt idx="120">
                  <c:v>2.9087407408000001E-2</c:v>
                </c:pt>
                <c:pt idx="121">
                  <c:v>2.9297591088000001E-2</c:v>
                </c:pt>
                <c:pt idx="122">
                  <c:v>2.9382261295999999E-2</c:v>
                </c:pt>
                <c:pt idx="123">
                  <c:v>2.9535014416E-2</c:v>
                </c:pt>
                <c:pt idx="124">
                  <c:v>2.9737804016E-2</c:v>
                </c:pt>
                <c:pt idx="125">
                  <c:v>2.9839682416000001E-2</c:v>
                </c:pt>
                <c:pt idx="126">
                  <c:v>3.0072003856E-2</c:v>
                </c:pt>
                <c:pt idx="127">
                  <c:v>3.0191872176000001E-2</c:v>
                </c:pt>
                <c:pt idx="128">
                  <c:v>3.0393501135999999E-2</c:v>
                </c:pt>
                <c:pt idx="129">
                  <c:v>3.0480226736E-2</c:v>
                </c:pt>
                <c:pt idx="130">
                  <c:v>3.0656321616000001E-2</c:v>
                </c:pt>
                <c:pt idx="131">
                  <c:v>3.0831836176000001E-2</c:v>
                </c:pt>
                <c:pt idx="132">
                  <c:v>3.0961505455999998E-2</c:v>
                </c:pt>
                <c:pt idx="133">
                  <c:v>3.1144435216000001E-2</c:v>
                </c:pt>
                <c:pt idx="134">
                  <c:v>3.1315629615999999E-2</c:v>
                </c:pt>
                <c:pt idx="135">
                  <c:v>3.1601533936000001E-2</c:v>
                </c:pt>
                <c:pt idx="136">
                  <c:v>3.1732234896000001E-2</c:v>
                </c:pt>
                <c:pt idx="137">
                  <c:v>3.1853457295999997E-2</c:v>
                </c:pt>
                <c:pt idx="138">
                  <c:v>3.2085972175999997E-2</c:v>
                </c:pt>
                <c:pt idx="139">
                  <c:v>3.2192751056000002E-2</c:v>
                </c:pt>
                <c:pt idx="140">
                  <c:v>3.2413272655999997E-2</c:v>
                </c:pt>
                <c:pt idx="141">
                  <c:v>3.2525145456E-2</c:v>
                </c:pt>
                <c:pt idx="142">
                  <c:v>3.2735414736000001E-2</c:v>
                </c:pt>
                <c:pt idx="143">
                  <c:v>3.2847998368000002E-2</c:v>
                </c:pt>
                <c:pt idx="144">
                  <c:v>3.3000089711999997E-2</c:v>
                </c:pt>
                <c:pt idx="145">
                  <c:v>3.3235334111999998E-2</c:v>
                </c:pt>
                <c:pt idx="146">
                  <c:v>3.3369406736000001E-2</c:v>
                </c:pt>
                <c:pt idx="147">
                  <c:v>3.3603516623999997E-2</c:v>
                </c:pt>
                <c:pt idx="148">
                  <c:v>3.3696079455999998E-2</c:v>
                </c:pt>
                <c:pt idx="149">
                  <c:v>3.3837693247999998E-2</c:v>
                </c:pt>
                <c:pt idx="150">
                  <c:v>3.4063861552000002E-2</c:v>
                </c:pt>
                <c:pt idx="151">
                  <c:v>3.4271677456000002E-2</c:v>
                </c:pt>
                <c:pt idx="152">
                  <c:v>3.4404815775999999E-2</c:v>
                </c:pt>
                <c:pt idx="153">
                  <c:v>3.4495977152E-2</c:v>
                </c:pt>
                <c:pt idx="154">
                  <c:v>3.4637657680000003E-2</c:v>
                </c:pt>
                <c:pt idx="155">
                  <c:v>3.4856351552000002E-2</c:v>
                </c:pt>
                <c:pt idx="156">
                  <c:v>3.5115220496000001E-2</c:v>
                </c:pt>
                <c:pt idx="157">
                  <c:v>3.5360208352000003E-2</c:v>
                </c:pt>
                <c:pt idx="158">
                  <c:v>3.5460379088000003E-2</c:v>
                </c:pt>
                <c:pt idx="159">
                  <c:v>3.5679339903999997E-2</c:v>
                </c:pt>
                <c:pt idx="160">
                  <c:v>3.5813479263999998E-2</c:v>
                </c:pt>
                <c:pt idx="161">
                  <c:v>3.5934805312000002E-2</c:v>
                </c:pt>
                <c:pt idx="162">
                  <c:v>3.6118262576000003E-2</c:v>
                </c:pt>
                <c:pt idx="163">
                  <c:v>3.6304008752000003E-2</c:v>
                </c:pt>
                <c:pt idx="164">
                  <c:v>3.6509114576E-2</c:v>
                </c:pt>
                <c:pt idx="165">
                  <c:v>3.65977964E-2</c:v>
                </c:pt>
                <c:pt idx="166">
                  <c:v>3.6743426192000002E-2</c:v>
                </c:pt>
                <c:pt idx="167">
                  <c:v>3.6904224367999998E-2</c:v>
                </c:pt>
                <c:pt idx="168">
                  <c:v>3.7041804271999997E-2</c:v>
                </c:pt>
                <c:pt idx="169">
                  <c:v>3.7449687439999997E-2</c:v>
                </c:pt>
                <c:pt idx="170">
                  <c:v>3.7691250608E-2</c:v>
                </c:pt>
                <c:pt idx="171">
                  <c:v>3.7946119376000002E-2</c:v>
                </c:pt>
                <c:pt idx="172">
                  <c:v>3.8413079407999998E-2</c:v>
                </c:pt>
                <c:pt idx="173">
                  <c:v>3.8599490863999997E-2</c:v>
                </c:pt>
                <c:pt idx="174">
                  <c:v>3.8816106032000003E-2</c:v>
                </c:pt>
                <c:pt idx="175">
                  <c:v>3.8963399023999999E-2</c:v>
                </c:pt>
                <c:pt idx="176">
                  <c:v>3.9161253296000002E-2</c:v>
                </c:pt>
                <c:pt idx="177">
                  <c:v>3.9243348848000001E-2</c:v>
                </c:pt>
                <c:pt idx="178">
                  <c:v>3.9345269744000003E-2</c:v>
                </c:pt>
                <c:pt idx="179">
                  <c:v>3.9531814255999997E-2</c:v>
                </c:pt>
                <c:pt idx="180">
                  <c:v>3.9649302704000002E-2</c:v>
                </c:pt>
                <c:pt idx="181">
                  <c:v>3.9924329456000003E-2</c:v>
                </c:pt>
                <c:pt idx="182">
                  <c:v>4.0043281520000001E-2</c:v>
                </c:pt>
                <c:pt idx="183">
                  <c:v>4.0258471952000101E-2</c:v>
                </c:pt>
                <c:pt idx="184">
                  <c:v>4.0342614416000101E-2</c:v>
                </c:pt>
                <c:pt idx="185">
                  <c:v>4.0490255696000101E-2</c:v>
                </c:pt>
                <c:pt idx="186">
                  <c:v>4.0642992560000001E-2</c:v>
                </c:pt>
                <c:pt idx="187">
                  <c:v>4.07635880480001E-2</c:v>
                </c:pt>
                <c:pt idx="188">
                  <c:v>4.0974009536E-2</c:v>
                </c:pt>
                <c:pt idx="189">
                  <c:v>4.1075790559999999E-2</c:v>
                </c:pt>
                <c:pt idx="190">
                  <c:v>4.1237608016000002E-2</c:v>
                </c:pt>
                <c:pt idx="191">
                  <c:v>4.1395636448000102E-2</c:v>
                </c:pt>
                <c:pt idx="192">
                  <c:v>4.1542689776000001E-2</c:v>
                </c:pt>
                <c:pt idx="193">
                  <c:v>4.1788911008000099E-2</c:v>
                </c:pt>
                <c:pt idx="194">
                  <c:v>4.1948311327999997E-2</c:v>
                </c:pt>
                <c:pt idx="195">
                  <c:v>4.2217593344000097E-2</c:v>
                </c:pt>
                <c:pt idx="196">
                  <c:v>4.2359224448000103E-2</c:v>
                </c:pt>
                <c:pt idx="197">
                  <c:v>4.25286199520001E-2</c:v>
                </c:pt>
                <c:pt idx="198">
                  <c:v>4.2678678368000003E-2</c:v>
                </c:pt>
                <c:pt idx="199">
                  <c:v>4.2867998912000098E-2</c:v>
                </c:pt>
                <c:pt idx="200">
                  <c:v>4.31208836E-2</c:v>
                </c:pt>
                <c:pt idx="201">
                  <c:v>4.3201106384000001E-2</c:v>
                </c:pt>
                <c:pt idx="202">
                  <c:v>4.347234824E-2</c:v>
                </c:pt>
                <c:pt idx="203">
                  <c:v>4.3574360191999999E-2</c:v>
                </c:pt>
                <c:pt idx="204">
                  <c:v>4.3717895600000098E-2</c:v>
                </c:pt>
                <c:pt idx="205">
                  <c:v>4.3879198256E-2</c:v>
                </c:pt>
                <c:pt idx="206">
                  <c:v>4.3991857248000102E-2</c:v>
                </c:pt>
                <c:pt idx="207">
                  <c:v>4.4168265392E-2</c:v>
                </c:pt>
                <c:pt idx="208">
                  <c:v>4.4298824720000102E-2</c:v>
                </c:pt>
                <c:pt idx="209">
                  <c:v>4.4510634272000103E-2</c:v>
                </c:pt>
                <c:pt idx="210">
                  <c:v>4.4686842784000001E-2</c:v>
                </c:pt>
                <c:pt idx="211">
                  <c:v>4.4825387392000003E-2</c:v>
                </c:pt>
                <c:pt idx="212">
                  <c:v>4.50535002240001E-2</c:v>
                </c:pt>
                <c:pt idx="213">
                  <c:v>4.5162565840000099E-2</c:v>
                </c:pt>
                <c:pt idx="214">
                  <c:v>4.5402656592000101E-2</c:v>
                </c:pt>
                <c:pt idx="215">
                  <c:v>4.5514849776000003E-2</c:v>
                </c:pt>
                <c:pt idx="216">
                  <c:v>4.5727590944000099E-2</c:v>
                </c:pt>
                <c:pt idx="217">
                  <c:v>4.5889292864000099E-2</c:v>
                </c:pt>
                <c:pt idx="218">
                  <c:v>4.5997293776000099E-2</c:v>
                </c:pt>
                <c:pt idx="219">
                  <c:v>4.6197923936000099E-2</c:v>
                </c:pt>
                <c:pt idx="220">
                  <c:v>4.6309451680000002E-2</c:v>
                </c:pt>
                <c:pt idx="221">
                  <c:v>4.6466695152000102E-2</c:v>
                </c:pt>
                <c:pt idx="222">
                  <c:v>4.6695739600000098E-2</c:v>
                </c:pt>
                <c:pt idx="223">
                  <c:v>4.68270203680001E-2</c:v>
                </c:pt>
                <c:pt idx="224">
                  <c:v>4.7031981808000098E-2</c:v>
                </c:pt>
                <c:pt idx="225">
                  <c:v>4.71458639200001E-2</c:v>
                </c:pt>
                <c:pt idx="226">
                  <c:v>4.7352670672000101E-2</c:v>
                </c:pt>
                <c:pt idx="227">
                  <c:v>4.7446254352000103E-2</c:v>
                </c:pt>
                <c:pt idx="228">
                  <c:v>4.7634080752000103E-2</c:v>
                </c:pt>
                <c:pt idx="229">
                  <c:v>4.7802860896000103E-2</c:v>
                </c:pt>
                <c:pt idx="230">
                  <c:v>4.7902507744000102E-2</c:v>
                </c:pt>
                <c:pt idx="231">
                  <c:v>4.8090729568000097E-2</c:v>
                </c:pt>
                <c:pt idx="232">
                  <c:v>4.8199668880000102E-2</c:v>
                </c:pt>
                <c:pt idx="233">
                  <c:v>4.8341560192000102E-2</c:v>
                </c:pt>
                <c:pt idx="234">
                  <c:v>4.8533077216000101E-2</c:v>
                </c:pt>
                <c:pt idx="235">
                  <c:v>4.8734084416000099E-2</c:v>
                </c:pt>
                <c:pt idx="236">
                  <c:v>4.8902930464000099E-2</c:v>
                </c:pt>
                <c:pt idx="237">
                  <c:v>4.8992559904000102E-2</c:v>
                </c:pt>
                <c:pt idx="238">
                  <c:v>4.9194621568000099E-2</c:v>
                </c:pt>
                <c:pt idx="239">
                  <c:v>4.9276474336000103E-2</c:v>
                </c:pt>
                <c:pt idx="240">
                  <c:v>4.9447824736000102E-2</c:v>
                </c:pt>
                <c:pt idx="241">
                  <c:v>4.9633278592000098E-2</c:v>
                </c:pt>
                <c:pt idx="242">
                  <c:v>4.98025200640001E-2</c:v>
                </c:pt>
                <c:pt idx="243">
                  <c:v>5.0020097632000098E-2</c:v>
                </c:pt>
                <c:pt idx="244">
                  <c:v>5.0121204144000099E-2</c:v>
                </c:pt>
                <c:pt idx="245">
                  <c:v>5.0404276336000101E-2</c:v>
                </c:pt>
                <c:pt idx="246">
                  <c:v>5.0484484464000098E-2</c:v>
                </c:pt>
                <c:pt idx="247">
                  <c:v>5.0649067376000001E-2</c:v>
                </c:pt>
                <c:pt idx="248">
                  <c:v>5.0801606048000103E-2</c:v>
                </c:pt>
                <c:pt idx="249">
                  <c:v>5.0902907872000101E-2</c:v>
                </c:pt>
                <c:pt idx="250">
                  <c:v>5.1127256256000002E-2</c:v>
                </c:pt>
                <c:pt idx="251">
                  <c:v>5.1209352399999998E-2</c:v>
                </c:pt>
                <c:pt idx="252">
                  <c:v>5.1370419696000098E-2</c:v>
                </c:pt>
                <c:pt idx="253">
                  <c:v>5.1788387376000097E-2</c:v>
                </c:pt>
                <c:pt idx="254">
                  <c:v>5.2049063792000097E-2</c:v>
                </c:pt>
                <c:pt idx="255">
                  <c:v>5.24264716800001E-2</c:v>
                </c:pt>
                <c:pt idx="256">
                  <c:v>5.2552903648000103E-2</c:v>
                </c:pt>
                <c:pt idx="257">
                  <c:v>5.2993267104000097E-2</c:v>
                </c:pt>
                <c:pt idx="258">
                  <c:v>5.31960009600001E-2</c:v>
                </c:pt>
                <c:pt idx="259">
                  <c:v>5.3457458624000101E-2</c:v>
                </c:pt>
                <c:pt idx="260">
                  <c:v>5.3729007408000101E-2</c:v>
                </c:pt>
                <c:pt idx="261">
                  <c:v>5.3980569264000099E-2</c:v>
                </c:pt>
                <c:pt idx="262">
                  <c:v>5.42153342880001E-2</c:v>
                </c:pt>
                <c:pt idx="263">
                  <c:v>5.4324267440000101E-2</c:v>
                </c:pt>
                <c:pt idx="264">
                  <c:v>5.4541478704000099E-2</c:v>
                </c:pt>
                <c:pt idx="265">
                  <c:v>5.4625323824000101E-2</c:v>
                </c:pt>
                <c:pt idx="266">
                  <c:v>5.4719256560000103E-2</c:v>
                </c:pt>
                <c:pt idx="267">
                  <c:v>5.4932668592000099E-2</c:v>
                </c:pt>
                <c:pt idx="268">
                  <c:v>5.5043173840000098E-2</c:v>
                </c:pt>
                <c:pt idx="269">
                  <c:v>5.5256061840000099E-2</c:v>
                </c:pt>
                <c:pt idx="270">
                  <c:v>5.5368270192000101E-2</c:v>
                </c:pt>
                <c:pt idx="271">
                  <c:v>5.5523580176000099E-2</c:v>
                </c:pt>
                <c:pt idx="272">
                  <c:v>5.5685833584000102E-2</c:v>
                </c:pt>
                <c:pt idx="273">
                  <c:v>5.5886799856000098E-2</c:v>
                </c:pt>
                <c:pt idx="274">
                  <c:v>5.6132832880000101E-2</c:v>
                </c:pt>
                <c:pt idx="275">
                  <c:v>5.6287291312000103E-2</c:v>
                </c:pt>
                <c:pt idx="276">
                  <c:v>5.6563194160000101E-2</c:v>
                </c:pt>
                <c:pt idx="277">
                  <c:v>5.6679201744000103E-2</c:v>
                </c:pt>
                <c:pt idx="278">
                  <c:v>5.6895757968000102E-2</c:v>
                </c:pt>
                <c:pt idx="279">
                  <c:v>5.7131572368000101E-2</c:v>
                </c:pt>
                <c:pt idx="280">
                  <c:v>5.72688032480001E-2</c:v>
                </c:pt>
                <c:pt idx="281">
                  <c:v>5.76313678880001E-2</c:v>
                </c:pt>
                <c:pt idx="282">
                  <c:v>5.77522227680001E-2</c:v>
                </c:pt>
                <c:pt idx="283">
                  <c:v>5.79603059680001E-2</c:v>
                </c:pt>
                <c:pt idx="284">
                  <c:v>5.8343420128000097E-2</c:v>
                </c:pt>
                <c:pt idx="285">
                  <c:v>5.8539449728000098E-2</c:v>
                </c:pt>
                <c:pt idx="286">
                  <c:v>5.8862295888000099E-2</c:v>
                </c:pt>
                <c:pt idx="287">
                  <c:v>5.8969001968000097E-2</c:v>
                </c:pt>
                <c:pt idx="288">
                  <c:v>5.9155325248000101E-2</c:v>
                </c:pt>
                <c:pt idx="289">
                  <c:v>5.9235767168000102E-2</c:v>
                </c:pt>
                <c:pt idx="290">
                  <c:v>5.9420441008000098E-2</c:v>
                </c:pt>
                <c:pt idx="291">
                  <c:v>5.9619959808000098E-2</c:v>
                </c:pt>
                <c:pt idx="292">
                  <c:v>5.9854370608000099E-2</c:v>
                </c:pt>
                <c:pt idx="293">
                  <c:v>5.9976365728000101E-2</c:v>
                </c:pt>
                <c:pt idx="294">
                  <c:v>6.0081549248000098E-2</c:v>
                </c:pt>
                <c:pt idx="295">
                  <c:v>6.0261909168000102E-2</c:v>
                </c:pt>
                <c:pt idx="296">
                  <c:v>6.0424061808000099E-2</c:v>
                </c:pt>
                <c:pt idx="297">
                  <c:v>6.0630178368000102E-2</c:v>
                </c:pt>
                <c:pt idx="298">
                  <c:v>6.0846825968000097E-2</c:v>
                </c:pt>
                <c:pt idx="299">
                  <c:v>6.1012721568000097E-2</c:v>
                </c:pt>
                <c:pt idx="300">
                  <c:v>6.12869092480001E-2</c:v>
                </c:pt>
                <c:pt idx="301">
                  <c:v>6.1424764368000102E-2</c:v>
                </c:pt>
                <c:pt idx="302">
                  <c:v>6.15432702880001E-2</c:v>
                </c:pt>
                <c:pt idx="303">
                  <c:v>6.1766590672000098E-2</c:v>
                </c:pt>
                <c:pt idx="304">
                  <c:v>6.1885942576000101E-2</c:v>
                </c:pt>
                <c:pt idx="305">
                  <c:v>6.2130904048000098E-2</c:v>
                </c:pt>
                <c:pt idx="306">
                  <c:v>6.2246410096000099E-2</c:v>
                </c:pt>
                <c:pt idx="307">
                  <c:v>6.2474554096000098E-2</c:v>
                </c:pt>
                <c:pt idx="308">
                  <c:v>6.2556946672000097E-2</c:v>
                </c:pt>
                <c:pt idx="309">
                  <c:v>6.2658047056000102E-2</c:v>
                </c:pt>
                <c:pt idx="310">
                  <c:v>6.2814097552000098E-2</c:v>
                </c:pt>
                <c:pt idx="311">
                  <c:v>6.2967540688000104E-2</c:v>
                </c:pt>
                <c:pt idx="312">
                  <c:v>6.3161789008000097E-2</c:v>
                </c:pt>
                <c:pt idx="313">
                  <c:v>6.3265692304000101E-2</c:v>
                </c:pt>
                <c:pt idx="314">
                  <c:v>6.3390650032000104E-2</c:v>
                </c:pt>
                <c:pt idx="315">
                  <c:v>6.3546113872000098E-2</c:v>
                </c:pt>
                <c:pt idx="316">
                  <c:v>6.3704380624000106E-2</c:v>
                </c:pt>
                <c:pt idx="317">
                  <c:v>6.3921443344000101E-2</c:v>
                </c:pt>
                <c:pt idx="318">
                  <c:v>6.4048552144000098E-2</c:v>
                </c:pt>
                <c:pt idx="319">
                  <c:v>6.4269199984000103E-2</c:v>
                </c:pt>
                <c:pt idx="320">
                  <c:v>6.4478375440000096E-2</c:v>
                </c:pt>
                <c:pt idx="321">
                  <c:v>6.4653133744000099E-2</c:v>
                </c:pt>
                <c:pt idx="322">
                  <c:v>6.4846208752000103E-2</c:v>
                </c:pt>
                <c:pt idx="323">
                  <c:v>6.5003324112000105E-2</c:v>
                </c:pt>
                <c:pt idx="324">
                  <c:v>6.5213876592000106E-2</c:v>
                </c:pt>
                <c:pt idx="325">
                  <c:v>6.53265675520001E-2</c:v>
                </c:pt>
                <c:pt idx="326">
                  <c:v>6.5565692272000098E-2</c:v>
                </c:pt>
                <c:pt idx="327">
                  <c:v>6.5648149072000103E-2</c:v>
                </c:pt>
                <c:pt idx="328">
                  <c:v>6.5913417072000102E-2</c:v>
                </c:pt>
                <c:pt idx="329">
                  <c:v>6.6051676032000101E-2</c:v>
                </c:pt>
                <c:pt idx="330">
                  <c:v>6.6178812912000104E-2</c:v>
                </c:pt>
                <c:pt idx="331">
                  <c:v>6.6402468992000099E-2</c:v>
                </c:pt>
                <c:pt idx="332">
                  <c:v>6.6484350512000107E-2</c:v>
                </c:pt>
                <c:pt idx="333">
                  <c:v>6.6620436192000101E-2</c:v>
                </c:pt>
                <c:pt idx="334">
                  <c:v>6.6792508832000094E-2</c:v>
                </c:pt>
                <c:pt idx="335">
                  <c:v>6.6972187952000106E-2</c:v>
                </c:pt>
                <c:pt idx="336">
                  <c:v>6.72352187520001E-2</c:v>
                </c:pt>
                <c:pt idx="337">
                  <c:v>6.7389202032000106E-2</c:v>
                </c:pt>
                <c:pt idx="338">
                  <c:v>6.7658369152000103E-2</c:v>
                </c:pt>
                <c:pt idx="339">
                  <c:v>6.7785825632000099E-2</c:v>
                </c:pt>
                <c:pt idx="340">
                  <c:v>6.8013636512000097E-2</c:v>
                </c:pt>
                <c:pt idx="341">
                  <c:v>6.84361477120001E-2</c:v>
                </c:pt>
                <c:pt idx="342">
                  <c:v>6.8656096432000102E-2</c:v>
                </c:pt>
                <c:pt idx="343">
                  <c:v>6.9132178064000099E-2</c:v>
                </c:pt>
                <c:pt idx="344">
                  <c:v>6.9305959984000104E-2</c:v>
                </c:pt>
                <c:pt idx="345">
                  <c:v>6.9569897104000106E-2</c:v>
                </c:pt>
                <c:pt idx="346">
                  <c:v>7.0016818192000105E-2</c:v>
                </c:pt>
                <c:pt idx="347">
                  <c:v>7.0284423696000103E-2</c:v>
                </c:pt>
                <c:pt idx="348">
                  <c:v>7.0698702384000098E-2</c:v>
                </c:pt>
                <c:pt idx="349">
                  <c:v>7.0890577520000095E-2</c:v>
                </c:pt>
                <c:pt idx="350">
                  <c:v>7.13345763360001E-2</c:v>
                </c:pt>
                <c:pt idx="351">
                  <c:v>7.1536399632000106E-2</c:v>
                </c:pt>
                <c:pt idx="352">
                  <c:v>7.1762098512000105E-2</c:v>
                </c:pt>
                <c:pt idx="353">
                  <c:v>7.2154802128000101E-2</c:v>
                </c:pt>
                <c:pt idx="354">
                  <c:v>7.2347485552000101E-2</c:v>
                </c:pt>
                <c:pt idx="355">
                  <c:v>7.27536813600001E-2</c:v>
                </c:pt>
                <c:pt idx="356">
                  <c:v>7.2957929520000103E-2</c:v>
                </c:pt>
                <c:pt idx="357">
                  <c:v>7.3266446832000107E-2</c:v>
                </c:pt>
                <c:pt idx="358">
                  <c:v>7.3659399152000093E-2</c:v>
                </c:pt>
                <c:pt idx="359">
                  <c:v>7.3896476240000106E-2</c:v>
                </c:pt>
                <c:pt idx="360">
                  <c:v>7.4295894864000095E-2</c:v>
                </c:pt>
                <c:pt idx="361">
                  <c:v>7.4498153392000097E-2</c:v>
                </c:pt>
                <c:pt idx="362">
                  <c:v>7.4972742800000103E-2</c:v>
                </c:pt>
                <c:pt idx="363">
                  <c:v>7.5175209520000105E-2</c:v>
                </c:pt>
                <c:pt idx="364">
                  <c:v>7.5644623600000099E-2</c:v>
                </c:pt>
                <c:pt idx="365">
                  <c:v>7.5839994960000101E-2</c:v>
                </c:pt>
                <c:pt idx="366">
                  <c:v>7.6029266800000106E-2</c:v>
                </c:pt>
                <c:pt idx="367">
                  <c:v>7.6408806320000106E-2</c:v>
                </c:pt>
                <c:pt idx="368">
                  <c:v>7.6642579760000107E-2</c:v>
                </c:pt>
                <c:pt idx="369">
                  <c:v>7.7057658320000097E-2</c:v>
                </c:pt>
                <c:pt idx="370">
                  <c:v>7.72358514400001E-2</c:v>
                </c:pt>
                <c:pt idx="371">
                  <c:v>7.7486305200000105E-2</c:v>
                </c:pt>
                <c:pt idx="372">
                  <c:v>7.7901757200000102E-2</c:v>
                </c:pt>
                <c:pt idx="373">
                  <c:v>7.8066568720000104E-2</c:v>
                </c:pt>
                <c:pt idx="374">
                  <c:v>7.8395880560000103E-2</c:v>
                </c:pt>
                <c:pt idx="375">
                  <c:v>7.8571521840000103E-2</c:v>
                </c:pt>
                <c:pt idx="376">
                  <c:v>7.8785814160000106E-2</c:v>
                </c:pt>
                <c:pt idx="377">
                  <c:v>7.9100188400000104E-2</c:v>
                </c:pt>
                <c:pt idx="378">
                  <c:v>7.9338007440000094E-2</c:v>
                </c:pt>
                <c:pt idx="379">
                  <c:v>7.9763978000000096E-2</c:v>
                </c:pt>
                <c:pt idx="380">
                  <c:v>7.9975220560000101E-2</c:v>
                </c:pt>
                <c:pt idx="381">
                  <c:v>8.0377353200000098E-2</c:v>
                </c:pt>
                <c:pt idx="382">
                  <c:v>8.0572600080000098E-2</c:v>
                </c:pt>
                <c:pt idx="383">
                  <c:v>8.0834573344000099E-2</c:v>
                </c:pt>
                <c:pt idx="384">
                  <c:v>8.1229807840000098E-2</c:v>
                </c:pt>
                <c:pt idx="385">
                  <c:v>8.1443074336000107E-2</c:v>
                </c:pt>
                <c:pt idx="386">
                  <c:v>8.1880161472000099E-2</c:v>
                </c:pt>
                <c:pt idx="387">
                  <c:v>8.2086816464000095E-2</c:v>
                </c:pt>
                <c:pt idx="388">
                  <c:v>8.2286981264000095E-2</c:v>
                </c:pt>
                <c:pt idx="389">
                  <c:v>8.2621984352000105E-2</c:v>
                </c:pt>
                <c:pt idx="390">
                  <c:v>8.2858906688000097E-2</c:v>
                </c:pt>
                <c:pt idx="391">
                  <c:v>8.3217141024000102E-2</c:v>
                </c:pt>
                <c:pt idx="392">
                  <c:v>8.3470440480000102E-2</c:v>
                </c:pt>
                <c:pt idx="393">
                  <c:v>8.3687892240000103E-2</c:v>
                </c:pt>
                <c:pt idx="394">
                  <c:v>8.3764076176000193E-2</c:v>
                </c:pt>
                <c:pt idx="395">
                  <c:v>8.3926330976000094E-2</c:v>
                </c:pt>
                <c:pt idx="396">
                  <c:v>8.4151607360000102E-2</c:v>
                </c:pt>
                <c:pt idx="397">
                  <c:v>8.4266975072000094E-2</c:v>
                </c:pt>
                <c:pt idx="398">
                  <c:v>8.4492494080000105E-2</c:v>
                </c:pt>
                <c:pt idx="399">
                  <c:v>8.4608165072000099E-2</c:v>
                </c:pt>
                <c:pt idx="400">
                  <c:v>8.4859159600000095E-2</c:v>
                </c:pt>
                <c:pt idx="401">
                  <c:v>8.5060173584000101E-2</c:v>
                </c:pt>
                <c:pt idx="402">
                  <c:v>8.5197680736000106E-2</c:v>
                </c:pt>
                <c:pt idx="403">
                  <c:v>8.5407433936000102E-2</c:v>
                </c:pt>
                <c:pt idx="404">
                  <c:v>8.5529916592000099E-2</c:v>
                </c:pt>
                <c:pt idx="405">
                  <c:v>8.5734648928000104E-2</c:v>
                </c:pt>
                <c:pt idx="406">
                  <c:v>8.5834735888000099E-2</c:v>
                </c:pt>
                <c:pt idx="407">
                  <c:v>8.5998640672000096E-2</c:v>
                </c:pt>
                <c:pt idx="408">
                  <c:v>8.6252854944000104E-2</c:v>
                </c:pt>
                <c:pt idx="409">
                  <c:v>8.6591432944000096E-2</c:v>
                </c:pt>
                <c:pt idx="410">
                  <c:v>8.6694492784000099E-2</c:v>
                </c:pt>
                <c:pt idx="411">
                  <c:v>8.68070658400001E-2</c:v>
                </c:pt>
                <c:pt idx="412">
                  <c:v>8.7018008192000104E-2</c:v>
                </c:pt>
                <c:pt idx="413">
                  <c:v>8.7114395568000103E-2</c:v>
                </c:pt>
                <c:pt idx="414">
                  <c:v>8.7305981168000105E-2</c:v>
                </c:pt>
                <c:pt idx="415">
                  <c:v>8.7553126592000097E-2</c:v>
                </c:pt>
                <c:pt idx="416">
                  <c:v>8.7688161408000107E-2</c:v>
                </c:pt>
                <c:pt idx="417">
                  <c:v>8.7898905568000105E-2</c:v>
                </c:pt>
                <c:pt idx="418">
                  <c:v>8.8006457760000101E-2</c:v>
                </c:pt>
                <c:pt idx="419">
                  <c:v>8.8096965440000105E-2</c:v>
                </c:pt>
                <c:pt idx="420">
                  <c:v>8.83404112800001E-2</c:v>
                </c:pt>
                <c:pt idx="421">
                  <c:v>8.8566482288000098E-2</c:v>
                </c:pt>
                <c:pt idx="422">
                  <c:v>8.8798234800000098E-2</c:v>
                </c:pt>
                <c:pt idx="423">
                  <c:v>8.8937695904000094E-2</c:v>
                </c:pt>
                <c:pt idx="424">
                  <c:v>8.9175070624000097E-2</c:v>
                </c:pt>
                <c:pt idx="425">
                  <c:v>8.9258686112000094E-2</c:v>
                </c:pt>
                <c:pt idx="426">
                  <c:v>8.9431940512000097E-2</c:v>
                </c:pt>
                <c:pt idx="427">
                  <c:v>8.9573847200000098E-2</c:v>
                </c:pt>
                <c:pt idx="428">
                  <c:v>8.9701181088000098E-2</c:v>
                </c:pt>
                <c:pt idx="429">
                  <c:v>8.9978193824000102E-2</c:v>
                </c:pt>
                <c:pt idx="430">
                  <c:v>9.0088947104000103E-2</c:v>
                </c:pt>
                <c:pt idx="431">
                  <c:v>9.0220426144000096E-2</c:v>
                </c:pt>
                <c:pt idx="432">
                  <c:v>9.0377099936000099E-2</c:v>
                </c:pt>
                <c:pt idx="433">
                  <c:v>9.0567453088000099E-2</c:v>
                </c:pt>
                <c:pt idx="434">
                  <c:v>9.0817651872000096E-2</c:v>
                </c:pt>
                <c:pt idx="435">
                  <c:v>9.0942006432000094E-2</c:v>
                </c:pt>
                <c:pt idx="436">
                  <c:v>9.1163318688000095E-2</c:v>
                </c:pt>
                <c:pt idx="437">
                  <c:v>9.1351469728000095E-2</c:v>
                </c:pt>
                <c:pt idx="438">
                  <c:v>9.1519672224000106E-2</c:v>
                </c:pt>
                <c:pt idx="439">
                  <c:v>9.1676346016000096E-2</c:v>
                </c:pt>
                <c:pt idx="440">
                  <c:v>9.1916246688000094E-2</c:v>
                </c:pt>
                <c:pt idx="441">
                  <c:v>9.2197922720000103E-2</c:v>
                </c:pt>
                <c:pt idx="442">
                  <c:v>9.23209819200001E-2</c:v>
                </c:pt>
                <c:pt idx="443">
                  <c:v>9.2582903712000106E-2</c:v>
                </c:pt>
                <c:pt idx="444">
                  <c:v>9.2685091872000094E-2</c:v>
                </c:pt>
                <c:pt idx="445">
                  <c:v>9.2909320032000101E-2</c:v>
                </c:pt>
                <c:pt idx="446">
                  <c:v>9.3022963680000098E-2</c:v>
                </c:pt>
                <c:pt idx="447">
                  <c:v>9.3159908832000093E-2</c:v>
                </c:pt>
                <c:pt idx="448">
                  <c:v>9.3358882848000105E-2</c:v>
                </c:pt>
                <c:pt idx="449">
                  <c:v>9.3462763296000104E-2</c:v>
                </c:pt>
                <c:pt idx="450">
                  <c:v>9.3646441632000102E-2</c:v>
                </c:pt>
                <c:pt idx="451">
                  <c:v>9.3809552160000101E-2</c:v>
                </c:pt>
                <c:pt idx="452">
                  <c:v>9.3914539104000105E-2</c:v>
                </c:pt>
                <c:pt idx="453">
                  <c:v>9.4124382816000093E-2</c:v>
                </c:pt>
                <c:pt idx="454">
                  <c:v>9.4306043424000105E-2</c:v>
                </c:pt>
                <c:pt idx="455">
                  <c:v>9.43993145280001E-2</c:v>
                </c:pt>
                <c:pt idx="456">
                  <c:v>9.4489917024000003E-2</c:v>
                </c:pt>
                <c:pt idx="457">
                  <c:v>9.46588203840001E-2</c:v>
                </c:pt>
                <c:pt idx="458">
                  <c:v>9.4845753120000098E-2</c:v>
                </c:pt>
                <c:pt idx="459">
                  <c:v>9.4951911648000098E-2</c:v>
                </c:pt>
                <c:pt idx="460">
                  <c:v>9.5192216544000105E-2</c:v>
                </c:pt>
                <c:pt idx="461">
                  <c:v>9.5315558304000098E-2</c:v>
                </c:pt>
                <c:pt idx="462">
                  <c:v>9.55080886080001E-2</c:v>
                </c:pt>
                <c:pt idx="463">
                  <c:v>9.57015952320001E-2</c:v>
                </c:pt>
                <c:pt idx="464">
                  <c:v>9.5842769232000094E-2</c:v>
                </c:pt>
                <c:pt idx="465">
                  <c:v>9.6038855232000106E-2</c:v>
                </c:pt>
                <c:pt idx="466">
                  <c:v>9.6166037232000096E-2</c:v>
                </c:pt>
                <c:pt idx="467">
                  <c:v>9.63725512320001E-2</c:v>
                </c:pt>
                <c:pt idx="468">
                  <c:v>9.6459473232000104E-2</c:v>
                </c:pt>
                <c:pt idx="469">
                  <c:v>9.6702815232000097E-2</c:v>
                </c:pt>
                <c:pt idx="470">
                  <c:v>9.6871379232000093E-2</c:v>
                </c:pt>
                <c:pt idx="471">
                  <c:v>9.6988595232000097E-2</c:v>
                </c:pt>
                <c:pt idx="472">
                  <c:v>9.7442873232000099E-2</c:v>
                </c:pt>
                <c:pt idx="473">
                  <c:v>9.7693079232000102E-2</c:v>
                </c:pt>
                <c:pt idx="474">
                  <c:v>9.8003015232000099E-2</c:v>
                </c:pt>
                <c:pt idx="475">
                  <c:v>9.8584013232000098E-2</c:v>
                </c:pt>
                <c:pt idx="476">
                  <c:v>9.8701163232000094E-2</c:v>
                </c:pt>
                <c:pt idx="477">
                  <c:v>9.8932163232000103E-2</c:v>
                </c:pt>
                <c:pt idx="478">
                  <c:v>9.9046277232000102E-2</c:v>
                </c:pt>
                <c:pt idx="479">
                  <c:v>9.9280379232000102E-2</c:v>
                </c:pt>
                <c:pt idx="480">
                  <c:v>9.9362417232000094E-2</c:v>
                </c:pt>
                <c:pt idx="481">
                  <c:v>9.95778412320001E-2</c:v>
                </c:pt>
                <c:pt idx="482">
                  <c:v>9.9736241232000103E-2</c:v>
                </c:pt>
                <c:pt idx="483">
                  <c:v>9.9865667232000105E-2</c:v>
                </c:pt>
                <c:pt idx="484">
                  <c:v>0.10013709441599999</c:v>
                </c:pt>
                <c:pt idx="485">
                  <c:v>0.10024145980800001</c:v>
                </c:pt>
                <c:pt idx="486">
                  <c:v>0.10036961768</c:v>
                </c:pt>
                <c:pt idx="487">
                  <c:v>0.100545682032</c:v>
                </c:pt>
                <c:pt idx="488">
                  <c:v>0.100640594736</c:v>
                </c:pt>
                <c:pt idx="489">
                  <c:v>0.100798589664</c:v>
                </c:pt>
                <c:pt idx="490">
                  <c:v>0.100915430032</c:v>
                </c:pt>
                <c:pt idx="491">
                  <c:v>0.101126732976</c:v>
                </c:pt>
                <c:pt idx="492">
                  <c:v>0.101214379328</c:v>
                </c:pt>
                <c:pt idx="493">
                  <c:v>0.10135340457600001</c:v>
                </c:pt>
                <c:pt idx="494">
                  <c:v>0.10151165672</c:v>
                </c:pt>
                <c:pt idx="495">
                  <c:v>0.10162463884800001</c:v>
                </c:pt>
                <c:pt idx="496">
                  <c:v>0.101841086112</c:v>
                </c:pt>
                <c:pt idx="497">
                  <c:v>0.101957540656</c:v>
                </c:pt>
                <c:pt idx="498">
                  <c:v>0.10220839056</c:v>
                </c:pt>
                <c:pt idx="499">
                  <c:v>0.10229648703999999</c:v>
                </c:pt>
                <c:pt idx="500">
                  <c:v>0.102442071296</c:v>
                </c:pt>
                <c:pt idx="501">
                  <c:v>0.10260270268799999</c:v>
                </c:pt>
                <c:pt idx="502">
                  <c:v>0.10270681086400001</c:v>
                </c:pt>
                <c:pt idx="503">
                  <c:v>0.102912004928</c:v>
                </c:pt>
                <c:pt idx="504">
                  <c:v>0.103015280688</c:v>
                </c:pt>
                <c:pt idx="505">
                  <c:v>0.10317135212799999</c:v>
                </c:pt>
                <c:pt idx="506">
                  <c:v>0.103329342208</c:v>
                </c:pt>
                <c:pt idx="507">
                  <c:v>0.10343030236799999</c:v>
                </c:pt>
                <c:pt idx="508">
                  <c:v>0.103708372848</c:v>
                </c:pt>
                <c:pt idx="509">
                  <c:v>0.10385088148799999</c:v>
                </c:pt>
                <c:pt idx="510">
                  <c:v>0.104173940768</c:v>
                </c:pt>
                <c:pt idx="511">
                  <c:v>0.104259022528</c:v>
                </c:pt>
                <c:pt idx="512">
                  <c:v>0.104454393008</c:v>
                </c:pt>
                <c:pt idx="513">
                  <c:v>0.10463461284800001</c:v>
                </c:pt>
                <c:pt idx="514">
                  <c:v>0.104748738848</c:v>
                </c:pt>
                <c:pt idx="515">
                  <c:v>0.104976196928</c:v>
                </c:pt>
                <c:pt idx="516">
                  <c:v>0.105085096288</c:v>
                </c:pt>
                <c:pt idx="517">
                  <c:v>0.105215629968</c:v>
                </c:pt>
                <c:pt idx="518">
                  <c:v>0.105380037568</c:v>
                </c:pt>
                <c:pt idx="519">
                  <c:v>0.105533264128</c:v>
                </c:pt>
                <c:pt idx="520">
                  <c:v>0.105711433008</c:v>
                </c:pt>
                <c:pt idx="521">
                  <c:v>0.105816892048</c:v>
                </c:pt>
                <c:pt idx="522">
                  <c:v>0.106036080128</c:v>
                </c:pt>
                <c:pt idx="523">
                  <c:v>0.106131747488</c:v>
                </c:pt>
                <c:pt idx="524">
                  <c:v>0.10625402091199999</c:v>
                </c:pt>
                <c:pt idx="525">
                  <c:v>0.106441877936</c:v>
                </c:pt>
                <c:pt idx="526">
                  <c:v>0.106574260832</c:v>
                </c:pt>
                <c:pt idx="527">
                  <c:v>0.106778881664</c:v>
                </c:pt>
                <c:pt idx="528">
                  <c:v>0.106896292304</c:v>
                </c:pt>
                <c:pt idx="529">
                  <c:v>0.107112750176</c:v>
                </c:pt>
                <c:pt idx="530">
                  <c:v>0.10722254672000001</c:v>
                </c:pt>
                <c:pt idx="531">
                  <c:v>0.10743369392</c:v>
                </c:pt>
                <c:pt idx="532">
                  <c:v>0.10764189785599999</c:v>
                </c:pt>
                <c:pt idx="533">
                  <c:v>0.10780320152</c:v>
                </c:pt>
                <c:pt idx="534">
                  <c:v>0.108018763616</c:v>
                </c:pt>
                <c:pt idx="535">
                  <c:v>0.10810488608</c:v>
                </c:pt>
                <c:pt idx="536">
                  <c:v>0.10830227672000001</c:v>
                </c:pt>
                <c:pt idx="537">
                  <c:v>0.108493972784</c:v>
                </c:pt>
                <c:pt idx="538">
                  <c:v>0.108633137984</c:v>
                </c:pt>
                <c:pt idx="539">
                  <c:v>0.10886488803200001</c:v>
                </c:pt>
                <c:pt idx="540">
                  <c:v>0.10896175980800001</c:v>
                </c:pt>
                <c:pt idx="541">
                  <c:v>0.109182440624</c:v>
                </c:pt>
                <c:pt idx="542">
                  <c:v>0.109286222672</c:v>
                </c:pt>
                <c:pt idx="543">
                  <c:v>0.109423980224</c:v>
                </c:pt>
                <c:pt idx="544">
                  <c:v>0.109613406176</c:v>
                </c:pt>
                <c:pt idx="545">
                  <c:v>0.109718773952</c:v>
                </c:pt>
                <c:pt idx="546">
                  <c:v>0.109896463232</c:v>
                </c:pt>
                <c:pt idx="547">
                  <c:v>0.109979078912</c:v>
                </c:pt>
                <c:pt idx="548">
                  <c:v>0.11013204905600001</c:v>
                </c:pt>
                <c:pt idx="549">
                  <c:v>0.110310394016</c:v>
                </c:pt>
                <c:pt idx="550">
                  <c:v>0.110525260352</c:v>
                </c:pt>
                <c:pt idx="551">
                  <c:v>0.110764611968</c:v>
                </c:pt>
                <c:pt idx="552">
                  <c:v>0.1108699424</c:v>
                </c:pt>
                <c:pt idx="553">
                  <c:v>0.11108348544</c:v>
                </c:pt>
                <c:pt idx="554">
                  <c:v>0.111188815872</c:v>
                </c:pt>
                <c:pt idx="555">
                  <c:v>0.11141722832000001</c:v>
                </c:pt>
                <c:pt idx="556">
                  <c:v>0.111853353952</c:v>
                </c:pt>
                <c:pt idx="557">
                  <c:v>0.11208464857600001</c:v>
                </c:pt>
                <c:pt idx="558">
                  <c:v>0.11241518176</c:v>
                </c:pt>
                <c:pt idx="559">
                  <c:v>0.112532630432</c:v>
                </c:pt>
                <c:pt idx="560">
                  <c:v>0.112782462688</c:v>
                </c:pt>
                <c:pt idx="561">
                  <c:v>0.113233719744</c:v>
                </c:pt>
                <c:pt idx="562">
                  <c:v>0.113449293408</c:v>
                </c:pt>
                <c:pt idx="563">
                  <c:v>0.113687989984</c:v>
                </c:pt>
                <c:pt idx="564">
                  <c:v>0.113865528592</c:v>
                </c:pt>
                <c:pt idx="565">
                  <c:v>0.114115788368</c:v>
                </c:pt>
                <c:pt idx="566">
                  <c:v>0.114244498976</c:v>
                </c:pt>
                <c:pt idx="567">
                  <c:v>0.114407454288</c:v>
                </c:pt>
                <c:pt idx="568">
                  <c:v>0.114653026576</c:v>
                </c:pt>
                <c:pt idx="569">
                  <c:v>0.114735838864</c:v>
                </c:pt>
                <c:pt idx="570">
                  <c:v>0.114946450304</c:v>
                </c:pt>
                <c:pt idx="571">
                  <c:v>0.115085512448</c:v>
                </c:pt>
                <c:pt idx="572">
                  <c:v>0.115273077072</c:v>
                </c:pt>
                <c:pt idx="573">
                  <c:v>0.11535588936000001</c:v>
                </c:pt>
                <c:pt idx="574">
                  <c:v>0.11554762064</c:v>
                </c:pt>
                <c:pt idx="575">
                  <c:v>0.115754130528</c:v>
                </c:pt>
                <c:pt idx="576">
                  <c:v>0.11592659102400001</c:v>
                </c:pt>
                <c:pt idx="577">
                  <c:v>0.116140132144</c:v>
                </c:pt>
                <c:pt idx="578">
                  <c:v>0.116290327072</c:v>
                </c:pt>
                <c:pt idx="579">
                  <c:v>0.116534662384</c:v>
                </c:pt>
                <c:pt idx="580">
                  <c:v>0.116671771408</c:v>
                </c:pt>
                <c:pt idx="581">
                  <c:v>0.116875156304</c:v>
                </c:pt>
                <c:pt idx="582">
                  <c:v>0.11718003833600001</c:v>
                </c:pt>
                <c:pt idx="583">
                  <c:v>0.117338696784</c:v>
                </c:pt>
                <c:pt idx="584">
                  <c:v>0.117536987376</c:v>
                </c:pt>
                <c:pt idx="585">
                  <c:v>0.11767496539199999</c:v>
                </c:pt>
                <c:pt idx="586">
                  <c:v>0.11788014513599999</c:v>
                </c:pt>
                <c:pt idx="587">
                  <c:v>0.118013313744</c:v>
                </c:pt>
                <c:pt idx="588">
                  <c:v>0.11814641736000001</c:v>
                </c:pt>
                <c:pt idx="589">
                  <c:v>0.1183719396</c:v>
                </c:pt>
                <c:pt idx="590">
                  <c:v>0.118470857424</c:v>
                </c:pt>
                <c:pt idx="591">
                  <c:v>0.11867187768</c:v>
                </c:pt>
                <c:pt idx="592">
                  <c:v>0.11877579988799999</c:v>
                </c:pt>
                <c:pt idx="593">
                  <c:v>0.118913192976</c:v>
                </c:pt>
                <c:pt idx="594">
                  <c:v>0.11908990622399999</c:v>
                </c:pt>
                <c:pt idx="595">
                  <c:v>0.11930977416000001</c:v>
                </c:pt>
                <c:pt idx="596">
                  <c:v>0.11942610984</c:v>
                </c:pt>
                <c:pt idx="597">
                  <c:v>0.119520933168</c:v>
                </c:pt>
                <c:pt idx="598">
                  <c:v>0.11968770264</c:v>
                </c:pt>
                <c:pt idx="599">
                  <c:v>0.11984010888</c:v>
                </c:pt>
                <c:pt idx="600">
                  <c:v>0.12002449118400001</c:v>
                </c:pt>
                <c:pt idx="601">
                  <c:v>0.12024175944</c:v>
                </c:pt>
                <c:pt idx="602">
                  <c:v>0.12040430443199999</c:v>
                </c:pt>
                <c:pt idx="603">
                  <c:v>0.12066745704</c:v>
                </c:pt>
                <c:pt idx="604">
                  <c:v>0.12076656104</c:v>
                </c:pt>
                <c:pt idx="605">
                  <c:v>0.12086220944000001</c:v>
                </c:pt>
                <c:pt idx="606">
                  <c:v>0.12103472864000001</c:v>
                </c:pt>
                <c:pt idx="607">
                  <c:v>0.12116121664</c:v>
                </c:pt>
                <c:pt idx="608">
                  <c:v>0.12137415984</c:v>
                </c:pt>
                <c:pt idx="609">
                  <c:v>0.12148806424</c:v>
                </c:pt>
                <c:pt idx="610">
                  <c:v>0.12171848104000001</c:v>
                </c:pt>
                <c:pt idx="611">
                  <c:v>0.12181289064</c:v>
                </c:pt>
                <c:pt idx="612">
                  <c:v>0.12193351064000001</c:v>
                </c:pt>
                <c:pt idx="613">
                  <c:v>0.12219111584</c:v>
                </c:pt>
                <c:pt idx="614">
                  <c:v>0.12233735944</c:v>
                </c:pt>
                <c:pt idx="615">
                  <c:v>0.12255082423999999</c:v>
                </c:pt>
                <c:pt idx="616">
                  <c:v>0.12263225904</c:v>
                </c:pt>
                <c:pt idx="617">
                  <c:v>0.12275574784</c:v>
                </c:pt>
                <c:pt idx="618">
                  <c:v>0.12291431424</c:v>
                </c:pt>
                <c:pt idx="619">
                  <c:v>0.12301081024</c:v>
                </c:pt>
                <c:pt idx="620">
                  <c:v>0.12324611704000001</c:v>
                </c:pt>
                <c:pt idx="621">
                  <c:v>0.12336034744</c:v>
                </c:pt>
                <c:pt idx="622">
                  <c:v>0.12358678704000001</c:v>
                </c:pt>
                <c:pt idx="623">
                  <c:v>0.12373550824</c:v>
                </c:pt>
                <c:pt idx="624">
                  <c:v>0.12387573049599999</c:v>
                </c:pt>
                <c:pt idx="625">
                  <c:v>0.124063733632</c:v>
                </c:pt>
                <c:pt idx="626">
                  <c:v>0.124175742416</c:v>
                </c:pt>
                <c:pt idx="627">
                  <c:v>0.12438207780799999</c:v>
                </c:pt>
                <c:pt idx="628">
                  <c:v>0.124472958992</c:v>
                </c:pt>
                <c:pt idx="629">
                  <c:v>0.124624557648</c:v>
                </c:pt>
                <c:pt idx="630">
                  <c:v>0.12481704633600001</c:v>
                </c:pt>
                <c:pt idx="631">
                  <c:v>0.1250759732</c:v>
                </c:pt>
                <c:pt idx="632">
                  <c:v>0.125202608784</c:v>
                </c:pt>
                <c:pt idx="633">
                  <c:v>0.12532755415999999</c:v>
                </c:pt>
                <c:pt idx="634">
                  <c:v>0.12559408695999999</c:v>
                </c:pt>
                <c:pt idx="635">
                  <c:v>0.12572351788800001</c:v>
                </c:pt>
                <c:pt idx="636">
                  <c:v>0.12594675536</c:v>
                </c:pt>
                <c:pt idx="637">
                  <c:v>0.126112135712</c:v>
                </c:pt>
                <c:pt idx="638">
                  <c:v>0.126247547376</c:v>
                </c:pt>
                <c:pt idx="639">
                  <c:v>0.126523896384</c:v>
                </c:pt>
                <c:pt idx="640">
                  <c:v>0.12675981041600001</c:v>
                </c:pt>
                <c:pt idx="641">
                  <c:v>0.12675981041600001</c:v>
                </c:pt>
                <c:pt idx="642">
                  <c:v>0.12707938974399999</c:v>
                </c:pt>
                <c:pt idx="643">
                  <c:v>0.12734923795200001</c:v>
                </c:pt>
                <c:pt idx="644">
                  <c:v>0.12772000163200001</c:v>
                </c:pt>
                <c:pt idx="645">
                  <c:v>0.12792819443199999</c:v>
                </c:pt>
                <c:pt idx="646">
                  <c:v>0.128326841632</c:v>
                </c:pt>
                <c:pt idx="647">
                  <c:v>0.128509018112</c:v>
                </c:pt>
                <c:pt idx="648">
                  <c:v>0.128767376352</c:v>
                </c:pt>
                <c:pt idx="649">
                  <c:v>0.129134467872</c:v>
                </c:pt>
                <c:pt idx="650">
                  <c:v>0.129370979872</c:v>
                </c:pt>
                <c:pt idx="651">
                  <c:v>0.12974249043200001</c:v>
                </c:pt>
                <c:pt idx="652">
                  <c:v>0.12995964579200001</c:v>
                </c:pt>
                <c:pt idx="653">
                  <c:v>0.13024912403200001</c:v>
                </c:pt>
                <c:pt idx="654">
                  <c:v>0.13071175395199999</c:v>
                </c:pt>
                <c:pt idx="655">
                  <c:v>0.13093395075200001</c:v>
                </c:pt>
                <c:pt idx="656">
                  <c:v>0.131332473472</c:v>
                </c:pt>
                <c:pt idx="657">
                  <c:v>0.13154533427199999</c:v>
                </c:pt>
                <c:pt idx="658">
                  <c:v>0.131926740992</c:v>
                </c:pt>
                <c:pt idx="659">
                  <c:v>0.132116946432</c:v>
                </c:pt>
                <c:pt idx="660">
                  <c:v>0.13234144611199999</c:v>
                </c:pt>
                <c:pt idx="661">
                  <c:v>0.132674865792</c:v>
                </c:pt>
                <c:pt idx="662">
                  <c:v>0.13290297539199999</c:v>
                </c:pt>
                <c:pt idx="663">
                  <c:v>0.13329882179200001</c:v>
                </c:pt>
                <c:pt idx="664">
                  <c:v>0.133514039872</c:v>
                </c:pt>
                <c:pt idx="665">
                  <c:v>0.133902550432</c:v>
                </c:pt>
                <c:pt idx="666">
                  <c:v>0.13407733359999999</c:v>
                </c:pt>
                <c:pt idx="667">
                  <c:v>0.134390005408</c:v>
                </c:pt>
                <c:pt idx="668">
                  <c:v>0.13476845382399999</c:v>
                </c:pt>
                <c:pt idx="669">
                  <c:v>0.134965907872</c:v>
                </c:pt>
                <c:pt idx="670">
                  <c:v>0.135340629568</c:v>
                </c:pt>
                <c:pt idx="671">
                  <c:v>0.13554323891200001</c:v>
                </c:pt>
                <c:pt idx="672">
                  <c:v>0.13579497884799999</c:v>
                </c:pt>
                <c:pt idx="673">
                  <c:v>0.13615274396800001</c:v>
                </c:pt>
                <c:pt idx="674">
                  <c:v>0.136355477536</c:v>
                </c:pt>
                <c:pt idx="675">
                  <c:v>0.13680069635200001</c:v>
                </c:pt>
                <c:pt idx="676">
                  <c:v>0.13699988953600001</c:v>
                </c:pt>
                <c:pt idx="677">
                  <c:v>0.137407406368</c:v>
                </c:pt>
                <c:pt idx="678">
                  <c:v>0.137591133664</c:v>
                </c:pt>
                <c:pt idx="679">
                  <c:v>0.13780032687999999</c:v>
                </c:pt>
                <c:pt idx="680">
                  <c:v>0.13815368204799999</c:v>
                </c:pt>
                <c:pt idx="681">
                  <c:v>0.138353806912</c:v>
                </c:pt>
                <c:pt idx="682">
                  <c:v>0.13879349776</c:v>
                </c:pt>
                <c:pt idx="683">
                  <c:v>0.13900455433600001</c:v>
                </c:pt>
                <c:pt idx="684">
                  <c:v>0.139248562016</c:v>
                </c:pt>
                <c:pt idx="685">
                  <c:v>0.13969116912000001</c:v>
                </c:pt>
                <c:pt idx="686">
                  <c:v>0.139970713696</c:v>
                </c:pt>
                <c:pt idx="687">
                  <c:v>0.14042633865599999</c:v>
                </c:pt>
                <c:pt idx="688">
                  <c:v>0.14064215126400001</c:v>
                </c:pt>
                <c:pt idx="689">
                  <c:v>0.14101096995199999</c:v>
                </c:pt>
                <c:pt idx="690">
                  <c:v>0.141230114144</c:v>
                </c:pt>
                <c:pt idx="691">
                  <c:v>0.14153723683200001</c:v>
                </c:pt>
                <c:pt idx="692">
                  <c:v>0.141893654624</c:v>
                </c:pt>
                <c:pt idx="693">
                  <c:v>0.14207374524800001</c:v>
                </c:pt>
                <c:pt idx="694">
                  <c:v>0.14241794723199999</c:v>
                </c:pt>
                <c:pt idx="695">
                  <c:v>0.142727599456</c:v>
                </c:pt>
                <c:pt idx="696">
                  <c:v>0.14306310230399999</c:v>
                </c:pt>
                <c:pt idx="697">
                  <c:v>0.14320882825600001</c:v>
                </c:pt>
                <c:pt idx="698">
                  <c:v>0.14339286742400001</c:v>
                </c:pt>
                <c:pt idx="699">
                  <c:v>0.143583076192</c:v>
                </c:pt>
                <c:pt idx="700">
                  <c:v>0.14368253014400001</c:v>
                </c:pt>
                <c:pt idx="701">
                  <c:v>0.14388125296000001</c:v>
                </c:pt>
                <c:pt idx="702">
                  <c:v>0.14407528687999999</c:v>
                </c:pt>
                <c:pt idx="703">
                  <c:v>0.14407528687999999</c:v>
                </c:pt>
                <c:pt idx="704">
                  <c:v>0.14431054335999999</c:v>
                </c:pt>
                <c:pt idx="705">
                  <c:v>0.14445899606400001</c:v>
                </c:pt>
                <c:pt idx="706">
                  <c:v>0.14465397871999999</c:v>
                </c:pt>
                <c:pt idx="707">
                  <c:v>0.14476222276799999</c:v>
                </c:pt>
                <c:pt idx="708">
                  <c:v>0.14495850878399999</c:v>
                </c:pt>
                <c:pt idx="709">
                  <c:v>0.14504811478400001</c:v>
                </c:pt>
                <c:pt idx="710">
                  <c:v>0.145213902176</c:v>
                </c:pt>
                <c:pt idx="711">
                  <c:v>0.14544205534400001</c:v>
                </c:pt>
                <c:pt idx="712">
                  <c:v>0.14561227416</c:v>
                </c:pt>
                <c:pt idx="713">
                  <c:v>0.145823353312</c:v>
                </c:pt>
                <c:pt idx="714">
                  <c:v>0.14593081534399999</c:v>
                </c:pt>
                <c:pt idx="715">
                  <c:v>0.14606682096000001</c:v>
                </c:pt>
                <c:pt idx="716">
                  <c:v>0.14632788396800001</c:v>
                </c:pt>
                <c:pt idx="717">
                  <c:v>0.14647672768</c:v>
                </c:pt>
                <c:pt idx="718">
                  <c:v>0.14674834790399999</c:v>
                </c:pt>
                <c:pt idx="719">
                  <c:v>0.14686017619200001</c:v>
                </c:pt>
                <c:pt idx="720">
                  <c:v>0.147044145456</c:v>
                </c:pt>
                <c:pt idx="721">
                  <c:v>0.147184061152</c:v>
                </c:pt>
                <c:pt idx="722">
                  <c:v>0.14734496094399999</c:v>
                </c:pt>
                <c:pt idx="723">
                  <c:v>0.14752058870400001</c:v>
                </c:pt>
                <c:pt idx="724">
                  <c:v>0.14763747302399999</c:v>
                </c:pt>
                <c:pt idx="725">
                  <c:v>0.147873312704</c:v>
                </c:pt>
                <c:pt idx="726">
                  <c:v>0.14797938878399999</c:v>
                </c:pt>
                <c:pt idx="727">
                  <c:v>0.14816707678400001</c:v>
                </c:pt>
                <c:pt idx="728">
                  <c:v>0.14838738366400001</c:v>
                </c:pt>
                <c:pt idx="729">
                  <c:v>0.148694221184</c:v>
                </c:pt>
                <c:pt idx="730">
                  <c:v>0.14878139902400001</c:v>
                </c:pt>
                <c:pt idx="731">
                  <c:v>0.148899836624</c:v>
                </c:pt>
                <c:pt idx="732">
                  <c:v>0.149151532704</c:v>
                </c:pt>
                <c:pt idx="733">
                  <c:v>0.14923579814400001</c:v>
                </c:pt>
                <c:pt idx="734">
                  <c:v>0.14941824382400001</c:v>
                </c:pt>
                <c:pt idx="735">
                  <c:v>0.14957091830399999</c:v>
                </c:pt>
                <c:pt idx="736">
                  <c:v>0.14966987518399999</c:v>
                </c:pt>
                <c:pt idx="737">
                  <c:v>0.149902025824</c:v>
                </c:pt>
                <c:pt idx="738">
                  <c:v>0.15016485374399999</c:v>
                </c:pt>
                <c:pt idx="739">
                  <c:v>0.15028490934399999</c:v>
                </c:pt>
                <c:pt idx="740">
                  <c:v>0.15036302638400001</c:v>
                </c:pt>
                <c:pt idx="741">
                  <c:v>0.15050586342399999</c:v>
                </c:pt>
                <c:pt idx="742">
                  <c:v>0.15064656470400001</c:v>
                </c:pt>
                <c:pt idx="743">
                  <c:v>0.15073205982400001</c:v>
                </c:pt>
                <c:pt idx="744">
                  <c:v>0.15094540561600001</c:v>
                </c:pt>
                <c:pt idx="745">
                  <c:v>0.15102668945600001</c:v>
                </c:pt>
                <c:pt idx="746">
                  <c:v>0.151223908016</c:v>
                </c:pt>
                <c:pt idx="747">
                  <c:v>0.15137073707199999</c:v>
                </c:pt>
                <c:pt idx="748">
                  <c:v>0.15145247428799999</c:v>
                </c:pt>
                <c:pt idx="749">
                  <c:v>0.15167773739199999</c:v>
                </c:pt>
                <c:pt idx="750">
                  <c:v>0.15178201387199999</c:v>
                </c:pt>
                <c:pt idx="751">
                  <c:v>0.152020878256</c:v>
                </c:pt>
                <c:pt idx="752">
                  <c:v>0.15213409272</c:v>
                </c:pt>
                <c:pt idx="753">
                  <c:v>0.15229795575999999</c:v>
                </c:pt>
                <c:pt idx="754">
                  <c:v>0.15251188446399999</c:v>
                </c:pt>
                <c:pt idx="755">
                  <c:v>0.15268526839999999</c:v>
                </c:pt>
                <c:pt idx="756">
                  <c:v>0.152915324336</c:v>
                </c:pt>
                <c:pt idx="757">
                  <c:v>0.153048357808</c:v>
                </c:pt>
                <c:pt idx="758">
                  <c:v>0.15322925483200001</c:v>
                </c:pt>
                <c:pt idx="759">
                  <c:v>0.15344557995200001</c:v>
                </c:pt>
                <c:pt idx="760">
                  <c:v>0.15356753809599999</c:v>
                </c:pt>
                <c:pt idx="761">
                  <c:v>0.15380160964799999</c:v>
                </c:pt>
                <c:pt idx="762">
                  <c:v>0.15391948740799999</c:v>
                </c:pt>
                <c:pt idx="763">
                  <c:v>0.154118519472</c:v>
                </c:pt>
                <c:pt idx="764">
                  <c:v>0.154202408816</c:v>
                </c:pt>
                <c:pt idx="765">
                  <c:v>0.154425609696</c:v>
                </c:pt>
                <c:pt idx="766">
                  <c:v>0.15458944374399999</c:v>
                </c:pt>
                <c:pt idx="767">
                  <c:v>0.154680630672</c:v>
                </c:pt>
                <c:pt idx="768">
                  <c:v>0.15489311527999999</c:v>
                </c:pt>
                <c:pt idx="769">
                  <c:v>0.15500790430399999</c:v>
                </c:pt>
                <c:pt idx="770">
                  <c:v>0.15521217091200001</c:v>
                </c:pt>
                <c:pt idx="771">
                  <c:v>0.15532235785599999</c:v>
                </c:pt>
                <c:pt idx="772">
                  <c:v>0.155463904688</c:v>
                </c:pt>
                <c:pt idx="773">
                  <c:v>0.15564654151999999</c:v>
                </c:pt>
                <c:pt idx="774">
                  <c:v>0.156015299616</c:v>
                </c:pt>
                <c:pt idx="775">
                  <c:v>0.15624678423999999</c:v>
                </c:pt>
                <c:pt idx="776">
                  <c:v>0.15655814782399999</c:v>
                </c:pt>
                <c:pt idx="777">
                  <c:v>0.156870892032</c:v>
                </c:pt>
                <c:pt idx="778">
                  <c:v>0.15728238372799999</c:v>
                </c:pt>
                <c:pt idx="779">
                  <c:v>0.157441747184</c:v>
                </c:pt>
                <c:pt idx="780">
                  <c:v>0.15772234257600001</c:v>
                </c:pt>
                <c:pt idx="781">
                  <c:v>0.15783035996799999</c:v>
                </c:pt>
                <c:pt idx="782">
                  <c:v>0.15800832897600001</c:v>
                </c:pt>
                <c:pt idx="783">
                  <c:v>0.15811325640000001</c:v>
                </c:pt>
                <c:pt idx="784">
                  <c:v>0.158211987552</c:v>
                </c:pt>
                <c:pt idx="785">
                  <c:v>0.158425223472</c:v>
                </c:pt>
                <c:pt idx="786">
                  <c:v>0.15856621233599999</c:v>
                </c:pt>
                <c:pt idx="787">
                  <c:v>0.15880716568</c:v>
                </c:pt>
                <c:pt idx="788">
                  <c:v>0.15891959326399999</c:v>
                </c:pt>
                <c:pt idx="789">
                  <c:v>0.15907869257599999</c:v>
                </c:pt>
                <c:pt idx="790">
                  <c:v>0.1592411024</c:v>
                </c:pt>
                <c:pt idx="791">
                  <c:v>0.15936845974399999</c:v>
                </c:pt>
                <c:pt idx="792">
                  <c:v>0.15957494481599999</c:v>
                </c:pt>
                <c:pt idx="793">
                  <c:v>0.159678479456</c:v>
                </c:pt>
                <c:pt idx="794">
                  <c:v>0.15993157134399999</c:v>
                </c:pt>
                <c:pt idx="795">
                  <c:v>0.16005704624</c:v>
                </c:pt>
                <c:pt idx="796">
                  <c:v>0.160189596544</c:v>
                </c:pt>
                <c:pt idx="797">
                  <c:v>0.16035207128000001</c:v>
                </c:pt>
                <c:pt idx="798">
                  <c:v>0.160459435728</c:v>
                </c:pt>
                <c:pt idx="799">
                  <c:v>0.160672671648</c:v>
                </c:pt>
                <c:pt idx="800">
                  <c:v>0.16076731334399999</c:v>
                </c:pt>
                <c:pt idx="801">
                  <c:v>0.16093076176000001</c:v>
                </c:pt>
                <c:pt idx="802">
                  <c:v>0.16108849791999999</c:v>
                </c:pt>
                <c:pt idx="803">
                  <c:v>0.161241430592</c:v>
                </c:pt>
                <c:pt idx="804">
                  <c:v>0.16145131366400001</c:v>
                </c:pt>
                <c:pt idx="805">
                  <c:v>0.16156675923200001</c:v>
                </c:pt>
                <c:pt idx="806">
                  <c:v>0.16186541619200001</c:v>
                </c:pt>
                <c:pt idx="807">
                  <c:v>0.16198046662400001</c:v>
                </c:pt>
                <c:pt idx="808">
                  <c:v>0.16218699104000001</c:v>
                </c:pt>
                <c:pt idx="809">
                  <c:v>0.16240609395200001</c:v>
                </c:pt>
                <c:pt idx="810">
                  <c:v>0.16250415353600001</c:v>
                </c:pt>
                <c:pt idx="811">
                  <c:v>0.162689735744</c:v>
                </c:pt>
                <c:pt idx="812">
                  <c:v>0.16277185817600001</c:v>
                </c:pt>
                <c:pt idx="813">
                  <c:v>0.16292391968</c:v>
                </c:pt>
                <c:pt idx="814">
                  <c:v>0.16310765792000001</c:v>
                </c:pt>
                <c:pt idx="815">
                  <c:v>0.163248326336</c:v>
                </c:pt>
                <c:pt idx="816">
                  <c:v>0.16344345766400001</c:v>
                </c:pt>
                <c:pt idx="817">
                  <c:v>0.16354639059199999</c:v>
                </c:pt>
                <c:pt idx="818">
                  <c:v>0.16374540742400001</c:v>
                </c:pt>
                <c:pt idx="819">
                  <c:v>0.16382976896000001</c:v>
                </c:pt>
                <c:pt idx="820">
                  <c:v>0.16399216985599999</c:v>
                </c:pt>
                <c:pt idx="821">
                  <c:v>0.164152858496</c:v>
                </c:pt>
                <c:pt idx="822">
                  <c:v>0.16430248332799999</c:v>
                </c:pt>
                <c:pt idx="823">
                  <c:v>0.16451993983999999</c:v>
                </c:pt>
                <c:pt idx="824">
                  <c:v>0.16463790079999999</c:v>
                </c:pt>
                <c:pt idx="825">
                  <c:v>0.16478465024</c:v>
                </c:pt>
                <c:pt idx="826">
                  <c:v>0.16497970687999999</c:v>
                </c:pt>
                <c:pt idx="827">
                  <c:v>0.16514675840000001</c:v>
                </c:pt>
                <c:pt idx="828">
                  <c:v>0.16534344704000001</c:v>
                </c:pt>
                <c:pt idx="829">
                  <c:v>0.16544306432</c:v>
                </c:pt>
                <c:pt idx="830">
                  <c:v>0.16565483264</c:v>
                </c:pt>
                <c:pt idx="831">
                  <c:v>0.16575954175999999</c:v>
                </c:pt>
                <c:pt idx="832">
                  <c:v>0.16595218304000001</c:v>
                </c:pt>
                <c:pt idx="833">
                  <c:v>0.16610526464</c:v>
                </c:pt>
                <c:pt idx="834">
                  <c:v>0.16627414400000001</c:v>
                </c:pt>
                <c:pt idx="835">
                  <c:v>0.16648382336000001</c:v>
                </c:pt>
                <c:pt idx="836">
                  <c:v>0.16663905919999999</c:v>
                </c:pt>
                <c:pt idx="837">
                  <c:v>0.16692413696</c:v>
                </c:pt>
                <c:pt idx="838">
                  <c:v>0.16700717311999999</c:v>
                </c:pt>
                <c:pt idx="839">
                  <c:v>0.16722044287999999</c:v>
                </c:pt>
                <c:pt idx="840">
                  <c:v>0.16737326336</c:v>
                </c:pt>
                <c:pt idx="841">
                  <c:v>0.167475296</c:v>
                </c:pt>
                <c:pt idx="842">
                  <c:v>0.16769359232</c:v>
                </c:pt>
                <c:pt idx="843">
                  <c:v>0.16779497216</c:v>
                </c:pt>
                <c:pt idx="844">
                  <c:v>0.16793481446399999</c:v>
                </c:pt>
                <c:pt idx="845">
                  <c:v>0.16813027267200001</c:v>
                </c:pt>
                <c:pt idx="846">
                  <c:v>0.16825944163199999</c:v>
                </c:pt>
                <c:pt idx="847">
                  <c:v>0.16843654080000001</c:v>
                </c:pt>
                <c:pt idx="848">
                  <c:v>0.168545514816</c:v>
                </c:pt>
                <c:pt idx="849">
                  <c:v>0.16876398739199999</c:v>
                </c:pt>
                <c:pt idx="850">
                  <c:v>0.16885270089599999</c:v>
                </c:pt>
                <c:pt idx="851">
                  <c:v>0.169014260448</c:v>
                </c:pt>
                <c:pt idx="852">
                  <c:v>0.16919208086400001</c:v>
                </c:pt>
                <c:pt idx="853">
                  <c:v>0.16930334976</c:v>
                </c:pt>
                <c:pt idx="854">
                  <c:v>0.16952365824000001</c:v>
                </c:pt>
                <c:pt idx="855">
                  <c:v>0.16963617292800001</c:v>
                </c:pt>
                <c:pt idx="856">
                  <c:v>0.16983084432000001</c:v>
                </c:pt>
                <c:pt idx="857">
                  <c:v>0.169913001024</c:v>
                </c:pt>
                <c:pt idx="858">
                  <c:v>0.17015606159999999</c:v>
                </c:pt>
                <c:pt idx="859">
                  <c:v>0.17059615401600001</c:v>
                </c:pt>
                <c:pt idx="860">
                  <c:v>0.17086570406400001</c:v>
                </c:pt>
                <c:pt idx="861">
                  <c:v>0.17112227164800001</c:v>
                </c:pt>
                <c:pt idx="862">
                  <c:v>0.171306058752</c:v>
                </c:pt>
                <c:pt idx="863">
                  <c:v>0.171580788672</c:v>
                </c:pt>
                <c:pt idx="864">
                  <c:v>0.171933675648</c:v>
                </c:pt>
                <c:pt idx="865">
                  <c:v>0.17212068255999999</c:v>
                </c:pt>
                <c:pt idx="866">
                  <c:v>0.17242571104000001</c:v>
                </c:pt>
                <c:pt idx="867">
                  <c:v>0.17252410524799999</c:v>
                </c:pt>
                <c:pt idx="868">
                  <c:v>0.17272745756800001</c:v>
                </c:pt>
                <c:pt idx="869">
                  <c:v>0.17281137257599999</c:v>
                </c:pt>
                <c:pt idx="870">
                  <c:v>0.17305989999999999</c:v>
                </c:pt>
                <c:pt idx="871">
                  <c:v>0.173238348096</c:v>
                </c:pt>
                <c:pt idx="872">
                  <c:v>0.17339028316800001</c:v>
                </c:pt>
                <c:pt idx="873">
                  <c:v>0.17359974892800001</c:v>
                </c:pt>
                <c:pt idx="874">
                  <c:v>0.17370432092800001</c:v>
                </c:pt>
                <c:pt idx="875">
                  <c:v>0.17389769868800001</c:v>
                </c:pt>
                <c:pt idx="876">
                  <c:v>0.173984187776</c:v>
                </c:pt>
                <c:pt idx="877">
                  <c:v>0.17411051075199999</c:v>
                </c:pt>
                <c:pt idx="878">
                  <c:v>0.174376348864</c:v>
                </c:pt>
                <c:pt idx="879">
                  <c:v>0.174515928352</c:v>
                </c:pt>
                <c:pt idx="880">
                  <c:v>0.174781380352</c:v>
                </c:pt>
                <c:pt idx="881">
                  <c:v>0.17491317324799999</c:v>
                </c:pt>
                <c:pt idx="882">
                  <c:v>0.17512978207999999</c:v>
                </c:pt>
                <c:pt idx="883">
                  <c:v>0.17536794883199999</c:v>
                </c:pt>
                <c:pt idx="884">
                  <c:v>0.17547844121600001</c:v>
                </c:pt>
                <c:pt idx="885">
                  <c:v>0.175778540288</c:v>
                </c:pt>
                <c:pt idx="886">
                  <c:v>0.175931814656</c:v>
                </c:pt>
                <c:pt idx="887">
                  <c:v>0.176123091456</c:v>
                </c:pt>
                <c:pt idx="888">
                  <c:v>0.17621420876800001</c:v>
                </c:pt>
                <c:pt idx="889">
                  <c:v>0.17629008716799999</c:v>
                </c:pt>
                <c:pt idx="890">
                  <c:v>0.176451139072</c:v>
                </c:pt>
                <c:pt idx="891">
                  <c:v>0.17655249996799999</c:v>
                </c:pt>
                <c:pt idx="892">
                  <c:v>0.17678272768</c:v>
                </c:pt>
                <c:pt idx="893">
                  <c:v>0.17688314009600001</c:v>
                </c:pt>
                <c:pt idx="894">
                  <c:v>0.17704469785599999</c:v>
                </c:pt>
                <c:pt idx="895">
                  <c:v>0.17722326502399999</c:v>
                </c:pt>
                <c:pt idx="896">
                  <c:v>0.17736446208000001</c:v>
                </c:pt>
                <c:pt idx="897">
                  <c:v>0.17757635251199999</c:v>
                </c:pt>
                <c:pt idx="898">
                  <c:v>0.17771799219199999</c:v>
                </c:pt>
                <c:pt idx="899">
                  <c:v>0.17796965555200001</c:v>
                </c:pt>
                <c:pt idx="900">
                  <c:v>0.17807202816000001</c:v>
                </c:pt>
                <c:pt idx="901">
                  <c:v>0.17823415500799999</c:v>
                </c:pt>
                <c:pt idx="902">
                  <c:v>0.17839008512000001</c:v>
                </c:pt>
                <c:pt idx="903">
                  <c:v>0.1785443712</c:v>
                </c:pt>
                <c:pt idx="904">
                  <c:v>0.17883896908800001</c:v>
                </c:pt>
                <c:pt idx="905">
                  <c:v>0.178981970224</c:v>
                </c:pt>
                <c:pt idx="906">
                  <c:v>0.179293028528</c:v>
                </c:pt>
                <c:pt idx="907">
                  <c:v>0.17949853992000001</c:v>
                </c:pt>
                <c:pt idx="908">
                  <c:v>0.17966322166400001</c:v>
                </c:pt>
                <c:pt idx="909">
                  <c:v>0.17994409588800001</c:v>
                </c:pt>
                <c:pt idx="910">
                  <c:v>0.18011053025599999</c:v>
                </c:pt>
                <c:pt idx="911">
                  <c:v>0.18032039075199999</c:v>
                </c:pt>
                <c:pt idx="912">
                  <c:v>0.180427300816</c:v>
                </c:pt>
                <c:pt idx="913">
                  <c:v>0.18057997383999999</c:v>
                </c:pt>
                <c:pt idx="914">
                  <c:v>0.18075718360000001</c:v>
                </c:pt>
                <c:pt idx="915">
                  <c:v>0.18100358955199999</c:v>
                </c:pt>
                <c:pt idx="916">
                  <c:v>0.18112036624</c:v>
                </c:pt>
                <c:pt idx="917">
                  <c:v>0.18122156404799999</c:v>
                </c:pt>
                <c:pt idx="918">
                  <c:v>0.18146764543999999</c:v>
                </c:pt>
                <c:pt idx="919">
                  <c:v>0.18155735382400001</c:v>
                </c:pt>
                <c:pt idx="920">
                  <c:v>0.18172281451200001</c:v>
                </c:pt>
                <c:pt idx="921">
                  <c:v>0.18193650481599999</c:v>
                </c:pt>
                <c:pt idx="922">
                  <c:v>0.18208749012799999</c:v>
                </c:pt>
                <c:pt idx="923">
                  <c:v>0.182295598</c:v>
                </c:pt>
                <c:pt idx="924">
                  <c:v>0.18241477643199999</c:v>
                </c:pt>
                <c:pt idx="925">
                  <c:v>0.18262402599999999</c:v>
                </c:pt>
                <c:pt idx="926">
                  <c:v>0.18289237460800001</c:v>
                </c:pt>
                <c:pt idx="927">
                  <c:v>0.18306915217600001</c:v>
                </c:pt>
                <c:pt idx="928">
                  <c:v>0.18332535625599999</c:v>
                </c:pt>
                <c:pt idx="929">
                  <c:v>0.18343089025600001</c:v>
                </c:pt>
                <c:pt idx="930">
                  <c:v>0.18362546248</c:v>
                </c:pt>
                <c:pt idx="931">
                  <c:v>0.183718397344</c:v>
                </c:pt>
                <c:pt idx="932">
                  <c:v>0.18386237819199999</c:v>
                </c:pt>
                <c:pt idx="933">
                  <c:v>0.18402811527999999</c:v>
                </c:pt>
                <c:pt idx="934">
                  <c:v>0.18417339500800001</c:v>
                </c:pt>
                <c:pt idx="935">
                  <c:v>0.1844116096</c:v>
                </c:pt>
                <c:pt idx="936">
                  <c:v>0.184535522752</c:v>
                </c:pt>
                <c:pt idx="937">
                  <c:v>0.18473827792</c:v>
                </c:pt>
                <c:pt idx="938">
                  <c:v>0.18481997747199999</c:v>
                </c:pt>
                <c:pt idx="939">
                  <c:v>0.18492921328</c:v>
                </c:pt>
                <c:pt idx="940">
                  <c:v>0.185147814784</c:v>
                </c:pt>
                <c:pt idx="941">
                  <c:v>0.18531400647999999</c:v>
                </c:pt>
                <c:pt idx="942">
                  <c:v>0.18562560779199999</c:v>
                </c:pt>
                <c:pt idx="943">
                  <c:v>0.18574231216000001</c:v>
                </c:pt>
                <c:pt idx="944">
                  <c:v>0.18601514190400001</c:v>
                </c:pt>
                <c:pt idx="945">
                  <c:v>0.18642105947199999</c:v>
                </c:pt>
                <c:pt idx="946">
                  <c:v>0.18661024763199999</c:v>
                </c:pt>
                <c:pt idx="947">
                  <c:v>0.18704054804799999</c:v>
                </c:pt>
                <c:pt idx="948">
                  <c:v>0.18724034843199999</c:v>
                </c:pt>
                <c:pt idx="949">
                  <c:v>0.18765201428799999</c:v>
                </c:pt>
                <c:pt idx="950">
                  <c:v>0.187830653392</c:v>
                </c:pt>
                <c:pt idx="951">
                  <c:v>0.18805767918399999</c:v>
                </c:pt>
                <c:pt idx="952">
                  <c:v>0.18850427694399999</c:v>
                </c:pt>
                <c:pt idx="953">
                  <c:v>0.18871083630400001</c:v>
                </c:pt>
                <c:pt idx="954">
                  <c:v>0.189194640016</c:v>
                </c:pt>
                <c:pt idx="955">
                  <c:v>0.18938193313599999</c:v>
                </c:pt>
                <c:pt idx="956">
                  <c:v>0.18960750606400001</c:v>
                </c:pt>
                <c:pt idx="957">
                  <c:v>0.19003780647999999</c:v>
                </c:pt>
                <c:pt idx="958">
                  <c:v>0.190261547536</c:v>
                </c:pt>
                <c:pt idx="959">
                  <c:v>0.19071041934399999</c:v>
                </c:pt>
                <c:pt idx="960">
                  <c:v>0.19095816424000001</c:v>
                </c:pt>
                <c:pt idx="961">
                  <c:v>0.191390675536</c:v>
                </c:pt>
                <c:pt idx="962">
                  <c:v>0.19156552456000001</c:v>
                </c:pt>
                <c:pt idx="963">
                  <c:v>0.191790907984</c:v>
                </c:pt>
                <c:pt idx="964">
                  <c:v>0.19221217537599999</c:v>
                </c:pt>
                <c:pt idx="965">
                  <c:v>0.19250701129600001</c:v>
                </c:pt>
                <c:pt idx="966">
                  <c:v>0.19288404729600001</c:v>
                </c:pt>
                <c:pt idx="967">
                  <c:v>0.19313083449599999</c:v>
                </c:pt>
                <c:pt idx="968">
                  <c:v>0.19336970705600001</c:v>
                </c:pt>
                <c:pt idx="969">
                  <c:v>0.19370872785599999</c:v>
                </c:pt>
                <c:pt idx="970">
                  <c:v>0.193949345376</c:v>
                </c:pt>
                <c:pt idx="971">
                  <c:v>0.19440415673600001</c:v>
                </c:pt>
                <c:pt idx="972">
                  <c:v>0.194607319936</c:v>
                </c:pt>
                <c:pt idx="973">
                  <c:v>0.195069983616</c:v>
                </c:pt>
                <c:pt idx="974">
                  <c:v>0.195304556096</c:v>
                </c:pt>
                <c:pt idx="975">
                  <c:v>0.19557265673599999</c:v>
                </c:pt>
                <c:pt idx="976">
                  <c:v>0.19591628921599999</c:v>
                </c:pt>
                <c:pt idx="977">
                  <c:v>0.196187007296</c:v>
                </c:pt>
                <c:pt idx="978">
                  <c:v>0.19658024649600001</c:v>
                </c:pt>
                <c:pt idx="979">
                  <c:v>0.196999161536</c:v>
                </c:pt>
                <c:pt idx="980">
                  <c:v>0.19721615977599999</c:v>
                </c:pt>
                <c:pt idx="981">
                  <c:v>0.19765944193599999</c:v>
                </c:pt>
                <c:pt idx="982">
                  <c:v>0.19790735089600001</c:v>
                </c:pt>
                <c:pt idx="983">
                  <c:v>0.19836465505600001</c:v>
                </c:pt>
                <c:pt idx="984">
                  <c:v>0.19855952969599999</c:v>
                </c:pt>
                <c:pt idx="985">
                  <c:v>0.19903028336</c:v>
                </c:pt>
                <c:pt idx="986">
                  <c:v>0.19922362416</c:v>
                </c:pt>
                <c:pt idx="987">
                  <c:v>0.19945507180800001</c:v>
                </c:pt>
                <c:pt idx="988">
                  <c:v>0.19986670060799999</c:v>
                </c:pt>
                <c:pt idx="989">
                  <c:v>0.20005729721599999</c:v>
                </c:pt>
                <c:pt idx="990">
                  <c:v>0.20048033936000001</c:v>
                </c:pt>
                <c:pt idx="991">
                  <c:v>0.20068446982400001</c:v>
                </c:pt>
                <c:pt idx="992">
                  <c:v>0.20107227404799999</c:v>
                </c:pt>
                <c:pt idx="993">
                  <c:v>0.20126131145600001</c:v>
                </c:pt>
                <c:pt idx="994">
                  <c:v>0.20152126128</c:v>
                </c:pt>
                <c:pt idx="995">
                  <c:v>0.20171834416000001</c:v>
                </c:pt>
                <c:pt idx="996">
                  <c:v>0.20190887839999999</c:v>
                </c:pt>
                <c:pt idx="997">
                  <c:v>0.20202874969599999</c:v>
                </c:pt>
                <c:pt idx="998">
                  <c:v>0.20210820652799999</c:v>
                </c:pt>
                <c:pt idx="999">
                  <c:v>0.202285830592</c:v>
                </c:pt>
                <c:pt idx="1000">
                  <c:v>0.20250149913599999</c:v>
                </c:pt>
                <c:pt idx="1001">
                  <c:v>0.20266995510399999</c:v>
                </c:pt>
                <c:pt idx="1002">
                  <c:v>0.202868285344</c:v>
                </c:pt>
                <c:pt idx="1003">
                  <c:v>0.20295772105599999</c:v>
                </c:pt>
                <c:pt idx="1004">
                  <c:v>0.203229146592</c:v>
                </c:pt>
                <c:pt idx="1005">
                  <c:v>0.20331932540799999</c:v>
                </c:pt>
                <c:pt idx="1006">
                  <c:v>0.20341640566399999</c:v>
                </c:pt>
                <c:pt idx="1007">
                  <c:v>0.20366853827199999</c:v>
                </c:pt>
                <c:pt idx="1008">
                  <c:v>0.20381524316800001</c:v>
                </c:pt>
                <c:pt idx="1009">
                  <c:v>0.204020971808</c:v>
                </c:pt>
                <c:pt idx="1010">
                  <c:v>0.20414546064</c:v>
                </c:pt>
                <c:pt idx="1011">
                  <c:v>0.20437846639999999</c:v>
                </c:pt>
                <c:pt idx="1012">
                  <c:v>0.204625669408</c:v>
                </c:pt>
                <c:pt idx="1013">
                  <c:v>0.20474391408000001</c:v>
                </c:pt>
                <c:pt idx="1014">
                  <c:v>0.204965811808</c:v>
                </c:pt>
                <c:pt idx="1015">
                  <c:v>0.20511935241599999</c:v>
                </c:pt>
                <c:pt idx="1016">
                  <c:v>0.20542255568000001</c:v>
                </c:pt>
                <c:pt idx="1017">
                  <c:v>0.205516809632</c:v>
                </c:pt>
                <c:pt idx="1018">
                  <c:v>0.20574133648000001</c:v>
                </c:pt>
                <c:pt idx="1019">
                  <c:v>0.205986567648</c:v>
                </c:pt>
                <c:pt idx="1020">
                  <c:v>0.206105206688</c:v>
                </c:pt>
                <c:pt idx="1021">
                  <c:v>0.20634537680000001</c:v>
                </c:pt>
                <c:pt idx="1022">
                  <c:v>0.20648892675200001</c:v>
                </c:pt>
                <c:pt idx="1023">
                  <c:v>0.20668157551999999</c:v>
                </c:pt>
                <c:pt idx="1024">
                  <c:v>0.20685628054399999</c:v>
                </c:pt>
                <c:pt idx="1025">
                  <c:v>0.20702071702399999</c:v>
                </c:pt>
                <c:pt idx="1026">
                  <c:v>0.20726603950399999</c:v>
                </c:pt>
                <c:pt idx="1027">
                  <c:v>0.207396281824</c:v>
                </c:pt>
                <c:pt idx="1028">
                  <c:v>0.207655117024</c:v>
                </c:pt>
                <c:pt idx="1029">
                  <c:v>0.20776708862400001</c:v>
                </c:pt>
                <c:pt idx="1030">
                  <c:v>0.20801304550399999</c:v>
                </c:pt>
                <c:pt idx="1031">
                  <c:v>0.208094692784</c:v>
                </c:pt>
                <c:pt idx="1032">
                  <c:v>0.20841005302400001</c:v>
                </c:pt>
                <c:pt idx="1033">
                  <c:v>0.208544545824</c:v>
                </c:pt>
                <c:pt idx="1034">
                  <c:v>0.20867098174400001</c:v>
                </c:pt>
                <c:pt idx="1035">
                  <c:v>0.208861365184</c:v>
                </c:pt>
                <c:pt idx="1036">
                  <c:v>0.20894199742399999</c:v>
                </c:pt>
                <c:pt idx="1037">
                  <c:v>0.20909920174400001</c:v>
                </c:pt>
                <c:pt idx="1038">
                  <c:v>0.20927118758400001</c:v>
                </c:pt>
                <c:pt idx="1039">
                  <c:v>0.209410311504</c:v>
                </c:pt>
                <c:pt idx="1040">
                  <c:v>0.20964941686399999</c:v>
                </c:pt>
                <c:pt idx="1041">
                  <c:v>0.209827619824</c:v>
                </c:pt>
                <c:pt idx="1042">
                  <c:v>0.209827619824</c:v>
                </c:pt>
                <c:pt idx="1043">
                  <c:v>0.210028280544</c:v>
                </c:pt>
                <c:pt idx="1044">
                  <c:v>0.210183518224</c:v>
                </c:pt>
                <c:pt idx="1045">
                  <c:v>0.210402508096</c:v>
                </c:pt>
                <c:pt idx="1046">
                  <c:v>0.21054992377599999</c:v>
                </c:pt>
                <c:pt idx="1047">
                  <c:v>0.21078708198400001</c:v>
                </c:pt>
                <c:pt idx="1048">
                  <c:v>0.21090785939199999</c:v>
                </c:pt>
                <c:pt idx="1049">
                  <c:v>0.21110577140799999</c:v>
                </c:pt>
                <c:pt idx="1050">
                  <c:v>0.21130277823999999</c:v>
                </c:pt>
                <c:pt idx="1051">
                  <c:v>0.21144068948799999</c:v>
                </c:pt>
                <c:pt idx="1052">
                  <c:v>0.21168735212799999</c:v>
                </c:pt>
                <c:pt idx="1053">
                  <c:v>0.21179364659200001</c:v>
                </c:pt>
                <c:pt idx="1054">
                  <c:v>0.21200707604800001</c:v>
                </c:pt>
                <c:pt idx="1055">
                  <c:v>0.21212229303999999</c:v>
                </c:pt>
                <c:pt idx="1056">
                  <c:v>0.212247661024</c:v>
                </c:pt>
                <c:pt idx="1057">
                  <c:v>0.212496909904</c:v>
                </c:pt>
                <c:pt idx="1058">
                  <c:v>0.212603398336</c:v>
                </c:pt>
                <c:pt idx="1059">
                  <c:v>0.212798077552</c:v>
                </c:pt>
                <c:pt idx="1060">
                  <c:v>0.212980730752</c:v>
                </c:pt>
                <c:pt idx="1061">
                  <c:v>0.213163189984</c:v>
                </c:pt>
                <c:pt idx="1062">
                  <c:v>0.21331383846400001</c:v>
                </c:pt>
                <c:pt idx="1063">
                  <c:v>0.21345498251200001</c:v>
                </c:pt>
                <c:pt idx="1064">
                  <c:v>0.21366550244800001</c:v>
                </c:pt>
                <c:pt idx="1065">
                  <c:v>0.21379686936</c:v>
                </c:pt>
                <c:pt idx="1066">
                  <c:v>0.214059667328</c:v>
                </c:pt>
                <c:pt idx="1067">
                  <c:v>0.21414343939200001</c:v>
                </c:pt>
                <c:pt idx="1068">
                  <c:v>0.214492446896</c:v>
                </c:pt>
                <c:pt idx="1069">
                  <c:v>0.21464696979199999</c:v>
                </c:pt>
                <c:pt idx="1070">
                  <c:v>0.214788728032</c:v>
                </c:pt>
                <c:pt idx="1071">
                  <c:v>0.214991423072</c:v>
                </c:pt>
                <c:pt idx="1072">
                  <c:v>0.215097837968</c:v>
                </c:pt>
                <c:pt idx="1073">
                  <c:v>0.215274554688</c:v>
                </c:pt>
                <c:pt idx="1074">
                  <c:v>0.21544973195200001</c:v>
                </c:pt>
                <c:pt idx="1075">
                  <c:v>0.21570130471999999</c:v>
                </c:pt>
                <c:pt idx="1076">
                  <c:v>0.21616718259199999</c:v>
                </c:pt>
                <c:pt idx="1077">
                  <c:v>0.21636320665600001</c:v>
                </c:pt>
                <c:pt idx="1078">
                  <c:v>0.21667315046399999</c:v>
                </c:pt>
                <c:pt idx="1079">
                  <c:v>0.21691933513600001</c:v>
                </c:pt>
                <c:pt idx="1080">
                  <c:v>0.21705904076800001</c:v>
                </c:pt>
                <c:pt idx="1081">
                  <c:v>0.21721362780799999</c:v>
                </c:pt>
                <c:pt idx="1082">
                  <c:v>0.21734403256000001</c:v>
                </c:pt>
                <c:pt idx="1083">
                  <c:v>0.217523186752</c:v>
                </c:pt>
                <c:pt idx="1084">
                  <c:v>0.217642430448</c:v>
                </c:pt>
                <c:pt idx="1085">
                  <c:v>0.21777604132799999</c:v>
                </c:pt>
                <c:pt idx="1086">
                  <c:v>0.21802361252800001</c:v>
                </c:pt>
                <c:pt idx="1087">
                  <c:v>0.21812800612800001</c:v>
                </c:pt>
                <c:pt idx="1088">
                  <c:v>0.21839535716799999</c:v>
                </c:pt>
                <c:pt idx="1089">
                  <c:v>0.21849768228800001</c:v>
                </c:pt>
                <c:pt idx="1090">
                  <c:v>0.218787140208</c:v>
                </c:pt>
                <c:pt idx="1091">
                  <c:v>0.21888164388799999</c:v>
                </c:pt>
                <c:pt idx="1092">
                  <c:v>0.219008855408</c:v>
                </c:pt>
                <c:pt idx="1093">
                  <c:v>0.219163991408</c:v>
                </c:pt>
                <c:pt idx="1094">
                  <c:v>0.21926030500800001</c:v>
                </c:pt>
                <c:pt idx="1095">
                  <c:v>0.219445498608</c:v>
                </c:pt>
                <c:pt idx="1096">
                  <c:v>0.21952778532799999</c:v>
                </c:pt>
                <c:pt idx="1097">
                  <c:v>0.21968673508799999</c:v>
                </c:pt>
                <c:pt idx="1098">
                  <c:v>0.21984807652800001</c:v>
                </c:pt>
                <c:pt idx="1099">
                  <c:v>0.21995983908799999</c:v>
                </c:pt>
                <c:pt idx="1100">
                  <c:v>0.22016675172799999</c:v>
                </c:pt>
                <c:pt idx="1101">
                  <c:v>0.22027308452800001</c:v>
                </c:pt>
                <c:pt idx="1102">
                  <c:v>0.22046008804799999</c:v>
                </c:pt>
                <c:pt idx="1103">
                  <c:v>0.220561896048</c:v>
                </c:pt>
                <c:pt idx="1104">
                  <c:v>0.22073448484800001</c:v>
                </c:pt>
                <c:pt idx="1105">
                  <c:v>0.22094754926400001</c:v>
                </c:pt>
                <c:pt idx="1106">
                  <c:v>0.22104403001600001</c:v>
                </c:pt>
                <c:pt idx="1107">
                  <c:v>0.22131832896</c:v>
                </c:pt>
                <c:pt idx="1108">
                  <c:v>0.22143167235200001</c:v>
                </c:pt>
                <c:pt idx="1109">
                  <c:v>0.22176218009599999</c:v>
                </c:pt>
                <c:pt idx="1110">
                  <c:v>0.22184900616</c:v>
                </c:pt>
                <c:pt idx="1111">
                  <c:v>0.22205215137600001</c:v>
                </c:pt>
                <c:pt idx="1112">
                  <c:v>0.22224577415999999</c:v>
                </c:pt>
                <c:pt idx="1113">
                  <c:v>0.22236083688</c:v>
                </c:pt>
                <c:pt idx="1114">
                  <c:v>0.222599757344</c:v>
                </c:pt>
                <c:pt idx="1115">
                  <c:v>0.22268340926399999</c:v>
                </c:pt>
                <c:pt idx="1116">
                  <c:v>0.22285997102399999</c:v>
                </c:pt>
                <c:pt idx="1117">
                  <c:v>0.22302277815999999</c:v>
                </c:pt>
                <c:pt idx="1118">
                  <c:v>0.22319616577599999</c:v>
                </c:pt>
                <c:pt idx="1119">
                  <c:v>0.22343839264000001</c:v>
                </c:pt>
                <c:pt idx="1120">
                  <c:v>0.223575872752</c:v>
                </c:pt>
                <c:pt idx="1121">
                  <c:v>0.223827093024</c:v>
                </c:pt>
                <c:pt idx="1122">
                  <c:v>0.223915043264</c:v>
                </c:pt>
                <c:pt idx="1123">
                  <c:v>0.22405880553599999</c:v>
                </c:pt>
                <c:pt idx="1124">
                  <c:v>0.22423463988799999</c:v>
                </c:pt>
                <c:pt idx="1125">
                  <c:v>0.22435194292800001</c:v>
                </c:pt>
                <c:pt idx="1126">
                  <c:v>0.224602444608</c:v>
                </c:pt>
                <c:pt idx="1127">
                  <c:v>0.22468613980800001</c:v>
                </c:pt>
                <c:pt idx="1128">
                  <c:v>0.224819792608</c:v>
                </c:pt>
                <c:pt idx="1129">
                  <c:v>0.225019363488</c:v>
                </c:pt>
                <c:pt idx="1130">
                  <c:v>0.22522529260800001</c:v>
                </c:pt>
                <c:pt idx="1131">
                  <c:v>0.22548396916800001</c:v>
                </c:pt>
                <c:pt idx="1132">
                  <c:v>0.22559283780799999</c:v>
                </c:pt>
                <c:pt idx="1133">
                  <c:v>0.22582251300799999</c:v>
                </c:pt>
                <c:pt idx="1134">
                  <c:v>0.22592080620800001</c:v>
                </c:pt>
                <c:pt idx="1135">
                  <c:v>0.22609176500799999</c:v>
                </c:pt>
                <c:pt idx="1136">
                  <c:v>0.226268563008</c:v>
                </c:pt>
                <c:pt idx="1137">
                  <c:v>0.226389110048</c:v>
                </c:pt>
                <c:pt idx="1138">
                  <c:v>0.22657868940799999</c:v>
                </c:pt>
                <c:pt idx="1139">
                  <c:v>0.22667036484799999</c:v>
                </c:pt>
                <c:pt idx="1140">
                  <c:v>0.22685014732799999</c:v>
                </c:pt>
                <c:pt idx="1141">
                  <c:v>0.227058152608</c:v>
                </c:pt>
                <c:pt idx="1142">
                  <c:v>0.22718745844800001</c:v>
                </c:pt>
                <c:pt idx="1143">
                  <c:v>0.22738248772799999</c:v>
                </c:pt>
                <c:pt idx="1144">
                  <c:v>0.22749602772800001</c:v>
                </c:pt>
                <c:pt idx="1145">
                  <c:v>0.22777503268800001</c:v>
                </c:pt>
                <c:pt idx="1146">
                  <c:v>0.227858985648</c:v>
                </c:pt>
                <c:pt idx="1147">
                  <c:v>0.22805745508799999</c:v>
                </c:pt>
                <c:pt idx="1148">
                  <c:v>0.22829616004799999</c:v>
                </c:pt>
                <c:pt idx="1149">
                  <c:v>0.22843479204799999</c:v>
                </c:pt>
                <c:pt idx="1150">
                  <c:v>0.22864706020799999</c:v>
                </c:pt>
                <c:pt idx="1151">
                  <c:v>0.22875474180800001</c:v>
                </c:pt>
                <c:pt idx="1152">
                  <c:v>0.228949020048</c:v>
                </c:pt>
                <c:pt idx="1153">
                  <c:v>0.229039356528</c:v>
                </c:pt>
                <c:pt idx="1154">
                  <c:v>0.22915651668799999</c:v>
                </c:pt>
                <c:pt idx="1155">
                  <c:v>0.22933596452800001</c:v>
                </c:pt>
                <c:pt idx="1156">
                  <c:v>0.22948175380800001</c:v>
                </c:pt>
                <c:pt idx="1157">
                  <c:v>0.22967803092799999</c:v>
                </c:pt>
                <c:pt idx="1158">
                  <c:v>0.22992086260799999</c:v>
                </c:pt>
                <c:pt idx="1159">
                  <c:v>0.23021598756799999</c:v>
                </c:pt>
                <c:pt idx="1160">
                  <c:v>0.23068204900799999</c:v>
                </c:pt>
                <c:pt idx="1161">
                  <c:v>0.23079534036800001</c:v>
                </c:pt>
                <c:pt idx="1162">
                  <c:v>0.23109349588799999</c:v>
                </c:pt>
                <c:pt idx="1163">
                  <c:v>0.23138623508799999</c:v>
                </c:pt>
                <c:pt idx="1164">
                  <c:v>0.231802775888</c:v>
                </c:pt>
                <c:pt idx="1165">
                  <c:v>0.231953646608</c:v>
                </c:pt>
                <c:pt idx="1166">
                  <c:v>0.232122070864</c:v>
                </c:pt>
                <c:pt idx="1167">
                  <c:v>0.232356288848</c:v>
                </c:pt>
                <c:pt idx="1168">
                  <c:v>0.232491079504</c:v>
                </c:pt>
                <c:pt idx="1169">
                  <c:v>0.23268833255999999</c:v>
                </c:pt>
                <c:pt idx="1170">
                  <c:v>0.23281171982400001</c:v>
                </c:pt>
                <c:pt idx="1171">
                  <c:v>0.23299077870400001</c:v>
                </c:pt>
                <c:pt idx="1172">
                  <c:v>0.233134794576</c:v>
                </c:pt>
                <c:pt idx="1173">
                  <c:v>0.233271379024</c:v>
                </c:pt>
                <c:pt idx="1174">
                  <c:v>0.23348266209599999</c:v>
                </c:pt>
                <c:pt idx="1175">
                  <c:v>0.23364737063999999</c:v>
                </c:pt>
                <c:pt idx="1176">
                  <c:v>0.233917144144</c:v>
                </c:pt>
                <c:pt idx="1177">
                  <c:v>0.23401042132800001</c:v>
                </c:pt>
                <c:pt idx="1178">
                  <c:v>0.234140471248</c:v>
                </c:pt>
                <c:pt idx="1179">
                  <c:v>0.23435687944</c:v>
                </c:pt>
                <c:pt idx="1180">
                  <c:v>0.234493399824</c:v>
                </c:pt>
                <c:pt idx="1181">
                  <c:v>0.23479385998399999</c:v>
                </c:pt>
                <c:pt idx="1182">
                  <c:v>0.234947485456</c:v>
                </c:pt>
                <c:pt idx="1183">
                  <c:v>0.23523673441599999</c:v>
                </c:pt>
                <c:pt idx="1184">
                  <c:v>0.235348141712</c:v>
                </c:pt>
                <c:pt idx="1185">
                  <c:v>0.23551902872</c:v>
                </c:pt>
                <c:pt idx="1186">
                  <c:v>0.235777675376</c:v>
                </c:pt>
                <c:pt idx="1187">
                  <c:v>0.235870067312</c:v>
                </c:pt>
                <c:pt idx="1188">
                  <c:v>0.236091782576</c:v>
                </c:pt>
                <c:pt idx="1189">
                  <c:v>0.23628970184</c:v>
                </c:pt>
                <c:pt idx="1190">
                  <c:v>0.23628970184</c:v>
                </c:pt>
                <c:pt idx="1191">
                  <c:v>0.236462111792</c:v>
                </c:pt>
                <c:pt idx="1192">
                  <c:v>0.23659219659200001</c:v>
                </c:pt>
                <c:pt idx="1193">
                  <c:v>0.23680978721599999</c:v>
                </c:pt>
                <c:pt idx="1194">
                  <c:v>0.236925404048</c:v>
                </c:pt>
                <c:pt idx="1195">
                  <c:v>0.23715099012800001</c:v>
                </c:pt>
                <c:pt idx="1196">
                  <c:v>0.23725740583999999</c:v>
                </c:pt>
                <c:pt idx="1197">
                  <c:v>0.23742657953599999</c:v>
                </c:pt>
                <c:pt idx="1198">
                  <c:v>0.23758134872</c:v>
                </c:pt>
                <c:pt idx="1199">
                  <c:v>0.23767596161599999</c:v>
                </c:pt>
                <c:pt idx="1200">
                  <c:v>0.23790142078400001</c:v>
                </c:pt>
                <c:pt idx="1201">
                  <c:v>0.238007392304</c:v>
                </c:pt>
                <c:pt idx="1202">
                  <c:v>0.23823475515199999</c:v>
                </c:pt>
                <c:pt idx="1203">
                  <c:v>0.238326385616</c:v>
                </c:pt>
                <c:pt idx="1204">
                  <c:v>0.23848096443200001</c:v>
                </c:pt>
                <c:pt idx="1205">
                  <c:v>0.238730038752</c:v>
                </c:pt>
                <c:pt idx="1206">
                  <c:v>0.23884863939199999</c:v>
                </c:pt>
                <c:pt idx="1207">
                  <c:v>0.23913463043200001</c:v>
                </c:pt>
                <c:pt idx="1208">
                  <c:v>0.239308184432</c:v>
                </c:pt>
                <c:pt idx="1209">
                  <c:v>0.23949990483200001</c:v>
                </c:pt>
                <c:pt idx="1210">
                  <c:v>0.239680271232</c:v>
                </c:pt>
                <c:pt idx="1211">
                  <c:v>0.23984993243200001</c:v>
                </c:pt>
                <c:pt idx="1212">
                  <c:v>0.24006267395200001</c:v>
                </c:pt>
                <c:pt idx="1213">
                  <c:v>0.24017154259199999</c:v>
                </c:pt>
                <c:pt idx="1214">
                  <c:v>0.24037649851199999</c:v>
                </c:pt>
                <c:pt idx="1215">
                  <c:v>0.240460518112</c:v>
                </c:pt>
                <c:pt idx="1216">
                  <c:v>0.24076052323200001</c:v>
                </c:pt>
                <c:pt idx="1217">
                  <c:v>0.240915262032</c:v>
                </c:pt>
                <c:pt idx="1218">
                  <c:v>0.24102873715199999</c:v>
                </c:pt>
                <c:pt idx="1219">
                  <c:v>0.24121487787199999</c:v>
                </c:pt>
                <c:pt idx="1220">
                  <c:v>0.24135845731200001</c:v>
                </c:pt>
                <c:pt idx="1221">
                  <c:v>0.24154239211199999</c:v>
                </c:pt>
                <c:pt idx="1222">
                  <c:v>0.24177913923200001</c:v>
                </c:pt>
                <c:pt idx="1223">
                  <c:v>0.24191129979199999</c:v>
                </c:pt>
                <c:pt idx="1224">
                  <c:v>0.24216997635199999</c:v>
                </c:pt>
                <c:pt idx="1225">
                  <c:v>0.242405616272</c:v>
                </c:pt>
                <c:pt idx="1226">
                  <c:v>0.242530558112</c:v>
                </c:pt>
                <c:pt idx="1227">
                  <c:v>0.24264613419200001</c:v>
                </c:pt>
                <c:pt idx="1228">
                  <c:v>0.24284112411200001</c:v>
                </c:pt>
                <c:pt idx="1229">
                  <c:v>0.24299748027199999</c:v>
                </c:pt>
                <c:pt idx="1230">
                  <c:v>0.243155007152</c:v>
                </c:pt>
                <c:pt idx="1231">
                  <c:v>0.24336131403200001</c:v>
                </c:pt>
                <c:pt idx="1232">
                  <c:v>0.24351136131199999</c:v>
                </c:pt>
                <c:pt idx="1233">
                  <c:v>0.24372599331200001</c:v>
                </c:pt>
                <c:pt idx="1234">
                  <c:v>0.24392436531200001</c:v>
                </c:pt>
                <c:pt idx="1235">
                  <c:v>0.244172883152</c:v>
                </c:pt>
                <c:pt idx="1236">
                  <c:v>0.24444949827199999</c:v>
                </c:pt>
                <c:pt idx="1237">
                  <c:v>0.24455974107199999</c:v>
                </c:pt>
                <c:pt idx="1238">
                  <c:v>0.24478738107199999</c:v>
                </c:pt>
                <c:pt idx="1239">
                  <c:v>0.244897298672</c:v>
                </c:pt>
                <c:pt idx="1240">
                  <c:v>0.24501892347199999</c:v>
                </c:pt>
                <c:pt idx="1241">
                  <c:v>0.24520097043200001</c:v>
                </c:pt>
                <c:pt idx="1242">
                  <c:v>0.24534666003200001</c:v>
                </c:pt>
                <c:pt idx="1243">
                  <c:v>0.24562171419199999</c:v>
                </c:pt>
                <c:pt idx="1244">
                  <c:v>0.24577761507199999</c:v>
                </c:pt>
                <c:pt idx="1245">
                  <c:v>0.246014888288</c:v>
                </c:pt>
                <c:pt idx="1246">
                  <c:v>0.24642210478400001</c:v>
                </c:pt>
                <c:pt idx="1247">
                  <c:v>0.24668762662400001</c:v>
                </c:pt>
                <c:pt idx="1248">
                  <c:v>0.24714751169599999</c:v>
                </c:pt>
                <c:pt idx="1249">
                  <c:v>0.24738881595199999</c:v>
                </c:pt>
                <c:pt idx="1250">
                  <c:v>0.247813837664</c:v>
                </c:pt>
                <c:pt idx="1251">
                  <c:v>0.24800353169600001</c:v>
                </c:pt>
                <c:pt idx="1252">
                  <c:v>0.24844884886400001</c:v>
                </c:pt>
                <c:pt idx="1253">
                  <c:v>0.24862291664</c:v>
                </c:pt>
                <c:pt idx="1254">
                  <c:v>0.24886926363199999</c:v>
                </c:pt>
                <c:pt idx="1255">
                  <c:v>0.24926477599999999</c:v>
                </c:pt>
                <c:pt idx="1256">
                  <c:v>0.249479372432</c:v>
                </c:pt>
                <c:pt idx="1257">
                  <c:v>0.24991696985600001</c:v>
                </c:pt>
                <c:pt idx="1258">
                  <c:v>0.25009371464000002</c:v>
                </c:pt>
                <c:pt idx="1259">
                  <c:v>0.25037648139200003</c:v>
                </c:pt>
                <c:pt idx="1260">
                  <c:v>0.25077068638400002</c:v>
                </c:pt>
                <c:pt idx="1261">
                  <c:v>0.25099829431999998</c:v>
                </c:pt>
                <c:pt idx="1262">
                  <c:v>0.25136927782399998</c:v>
                </c:pt>
                <c:pt idx="1263">
                  <c:v>0.25158592870399998</c:v>
                </c:pt>
                <c:pt idx="1264">
                  <c:v>0.25183034576000002</c:v>
                </c:pt>
                <c:pt idx="1265">
                  <c:v>0.25223475900800002</c:v>
                </c:pt>
                <c:pt idx="1266">
                  <c:v>0.25249060846400001</c:v>
                </c:pt>
                <c:pt idx="1267">
                  <c:v>0.25288902670399999</c:v>
                </c:pt>
                <c:pt idx="1268">
                  <c:v>0.25314062969599999</c:v>
                </c:pt>
                <c:pt idx="1269">
                  <c:v>0.253569897248</c:v>
                </c:pt>
                <c:pt idx="1270">
                  <c:v>0.25374618795199999</c:v>
                </c:pt>
                <c:pt idx="1271">
                  <c:v>0.25400697080000001</c:v>
                </c:pt>
                <c:pt idx="1272">
                  <c:v>0.25435936486400001</c:v>
                </c:pt>
                <c:pt idx="1273">
                  <c:v>0.25456750404799999</c:v>
                </c:pt>
                <c:pt idx="1274">
                  <c:v>0.25494094308800003</c:v>
                </c:pt>
                <c:pt idx="1275">
                  <c:v>0.25513965262400001</c:v>
                </c:pt>
                <c:pt idx="1276">
                  <c:v>0.25539469025599998</c:v>
                </c:pt>
                <c:pt idx="1277">
                  <c:v>0.25580609768000001</c:v>
                </c:pt>
                <c:pt idx="1278">
                  <c:v>0.25604970732799998</c:v>
                </c:pt>
                <c:pt idx="1279">
                  <c:v>0.25650770095999997</c:v>
                </c:pt>
                <c:pt idx="1280">
                  <c:v>0.25671134388799999</c:v>
                </c:pt>
                <c:pt idx="1281">
                  <c:v>0.25710308019200001</c:v>
                </c:pt>
                <c:pt idx="1282">
                  <c:v>0.257317901312</c:v>
                </c:pt>
                <c:pt idx="1283">
                  <c:v>0.25753284732800003</c:v>
                </c:pt>
                <c:pt idx="1284">
                  <c:v>0.25796598665600001</c:v>
                </c:pt>
                <c:pt idx="1285">
                  <c:v>0.25816319743999999</c:v>
                </c:pt>
                <c:pt idx="1286">
                  <c:v>0.25859832304000002</c:v>
                </c:pt>
                <c:pt idx="1287">
                  <c:v>0.25882890830400002</c:v>
                </c:pt>
                <c:pt idx="1288">
                  <c:v>0.259215450096</c:v>
                </c:pt>
                <c:pt idx="1289">
                  <c:v>0.25939788980799999</c:v>
                </c:pt>
                <c:pt idx="1290">
                  <c:v>0.25958690336000001</c:v>
                </c:pt>
                <c:pt idx="1291">
                  <c:v>0.25996117398399998</c:v>
                </c:pt>
                <c:pt idx="1292">
                  <c:v>0.26015131448000001</c:v>
                </c:pt>
                <c:pt idx="1293">
                  <c:v>0.26051525478400001</c:v>
                </c:pt>
                <c:pt idx="1294">
                  <c:v>0.26059614432</c:v>
                </c:pt>
                <c:pt idx="1295">
                  <c:v>0.26073644884800001</c:v>
                </c:pt>
                <c:pt idx="1296">
                  <c:v>0.260816774912</c:v>
                </c:pt>
                <c:pt idx="1297">
                  <c:v>0.26111491420799998</c:v>
                </c:pt>
                <c:pt idx="1298">
                  <c:v>0.26125884999999999</c:v>
                </c:pt>
                <c:pt idx="1299">
                  <c:v>0.26140403795200001</c:v>
                </c:pt>
                <c:pt idx="1300">
                  <c:v>0.26160344443199901</c:v>
                </c:pt>
                <c:pt idx="1301">
                  <c:v>0.26171163105599998</c:v>
                </c:pt>
                <c:pt idx="1302">
                  <c:v>0.26188048483199999</c:v>
                </c:pt>
                <c:pt idx="1303">
                  <c:v>0.26208358518399999</c:v>
                </c:pt>
                <c:pt idx="1304">
                  <c:v>0.26221036638400003</c:v>
                </c:pt>
                <c:pt idx="1305">
                  <c:v>0.26239806516800002</c:v>
                </c:pt>
                <c:pt idx="1306">
                  <c:v>0.26262484001600001</c:v>
                </c:pt>
                <c:pt idx="1307">
                  <c:v>0.26262484001600001</c:v>
                </c:pt>
                <c:pt idx="1308">
                  <c:v>0.26284702958400002</c:v>
                </c:pt>
                <c:pt idx="1309">
                  <c:v>0.26300351863999999</c:v>
                </c:pt>
                <c:pt idx="1310">
                  <c:v>0.263275949776</c:v>
                </c:pt>
                <c:pt idx="1311">
                  <c:v>0.263407612816</c:v>
                </c:pt>
                <c:pt idx="1312">
                  <c:v>0.26361191979199999</c:v>
                </c:pt>
                <c:pt idx="1313">
                  <c:v>0.26375733867200002</c:v>
                </c:pt>
                <c:pt idx="1314">
                  <c:v>0.26390485368</c:v>
                </c:pt>
                <c:pt idx="1315">
                  <c:v>0.26414807003200003</c:v>
                </c:pt>
                <c:pt idx="1316">
                  <c:v>0.26414807003200003</c:v>
                </c:pt>
                <c:pt idx="1317">
                  <c:v>0.26442384187200002</c:v>
                </c:pt>
                <c:pt idx="1318">
                  <c:v>0.26453185796799999</c:v>
                </c:pt>
                <c:pt idx="1319">
                  <c:v>0.26485014190400002</c:v>
                </c:pt>
                <c:pt idx="1320">
                  <c:v>0.264969424687999</c:v>
                </c:pt>
                <c:pt idx="1321">
                  <c:v>0.26510154625599902</c:v>
                </c:pt>
                <c:pt idx="1322">
                  <c:v>0.26530650827199997</c:v>
                </c:pt>
                <c:pt idx="1323">
                  <c:v>0.265414262352</c:v>
                </c:pt>
                <c:pt idx="1324">
                  <c:v>0.26570516561599999</c:v>
                </c:pt>
                <c:pt idx="1325">
                  <c:v>0.26585078100800003</c:v>
                </c:pt>
                <c:pt idx="1326">
                  <c:v>0.26600170380799998</c:v>
                </c:pt>
                <c:pt idx="1327">
                  <c:v>0.26618328180799999</c:v>
                </c:pt>
                <c:pt idx="1328">
                  <c:v>0.26631487020799999</c:v>
                </c:pt>
                <c:pt idx="1329">
                  <c:v>0.26659445580800001</c:v>
                </c:pt>
                <c:pt idx="1330">
                  <c:v>0.266742643808</c:v>
                </c:pt>
                <c:pt idx="1331">
                  <c:v>0.26698044420799999</c:v>
                </c:pt>
                <c:pt idx="1332">
                  <c:v>0.26706185220799999</c:v>
                </c:pt>
                <c:pt idx="1333">
                  <c:v>0.26731288140800002</c:v>
                </c:pt>
                <c:pt idx="1334">
                  <c:v>0.26745629940799998</c:v>
                </c:pt>
                <c:pt idx="1335">
                  <c:v>0.26759094060799998</c:v>
                </c:pt>
                <c:pt idx="1336">
                  <c:v>0.267810424208</c:v>
                </c:pt>
                <c:pt idx="1337">
                  <c:v>0.267914092208</c:v>
                </c:pt>
                <c:pt idx="1338">
                  <c:v>0.26808015180799999</c:v>
                </c:pt>
                <c:pt idx="1339">
                  <c:v>0.26823120180799997</c:v>
                </c:pt>
                <c:pt idx="1340">
                  <c:v>0.26836991340799998</c:v>
                </c:pt>
                <c:pt idx="1341">
                  <c:v>0.26861795340799999</c:v>
                </c:pt>
                <c:pt idx="1342">
                  <c:v>0.268798323008</c:v>
                </c:pt>
                <c:pt idx="1343">
                  <c:v>0.26890154580800002</c:v>
                </c:pt>
                <c:pt idx="1344">
                  <c:v>0.26898397140800001</c:v>
                </c:pt>
                <c:pt idx="1345">
                  <c:v>0.26922234420800001</c:v>
                </c:pt>
                <c:pt idx="1346">
                  <c:v>0.26930518884799998</c:v>
                </c:pt>
                <c:pt idx="1347">
                  <c:v>0.26943565284799997</c:v>
                </c:pt>
                <c:pt idx="1348">
                  <c:v>0.26965359296000002</c:v>
                </c:pt>
                <c:pt idx="1349">
                  <c:v>0.26979325467199899</c:v>
                </c:pt>
                <c:pt idx="1350">
                  <c:v>0.26996592377599998</c:v>
                </c:pt>
                <c:pt idx="1351">
                  <c:v>0.27015320484799998</c:v>
                </c:pt>
                <c:pt idx="1352">
                  <c:v>0.27025907638399999</c:v>
                </c:pt>
                <c:pt idx="1353">
                  <c:v>0.270464622416</c:v>
                </c:pt>
                <c:pt idx="1354">
                  <c:v>0.270635791184</c:v>
                </c:pt>
                <c:pt idx="1355">
                  <c:v>0.27085353559999997</c:v>
                </c:pt>
                <c:pt idx="1356">
                  <c:v>0.27095699355199998</c:v>
                </c:pt>
                <c:pt idx="1357">
                  <c:v>0.27109991686399998</c:v>
                </c:pt>
                <c:pt idx="1358">
                  <c:v>0.27125242927999998</c:v>
                </c:pt>
                <c:pt idx="1359">
                  <c:v>0.271404354608</c:v>
                </c:pt>
                <c:pt idx="1360">
                  <c:v>0.271615184432</c:v>
                </c:pt>
                <c:pt idx="1361">
                  <c:v>0.27175543323200002</c:v>
                </c:pt>
                <c:pt idx="1362">
                  <c:v>0.271987463456</c:v>
                </c:pt>
                <c:pt idx="1363">
                  <c:v>0.27213123478399998</c:v>
                </c:pt>
                <c:pt idx="1364">
                  <c:v>0.27227213590400001</c:v>
                </c:pt>
                <c:pt idx="1365">
                  <c:v>0.27245054542399999</c:v>
                </c:pt>
                <c:pt idx="1366">
                  <c:v>0.27261680086399998</c:v>
                </c:pt>
                <c:pt idx="1367">
                  <c:v>0.27281217559999998</c:v>
                </c:pt>
                <c:pt idx="1368">
                  <c:v>0.27291251911999997</c:v>
                </c:pt>
                <c:pt idx="1369">
                  <c:v>0.27317321551999901</c:v>
                </c:pt>
                <c:pt idx="1370">
                  <c:v>0.273365048719999</c:v>
                </c:pt>
                <c:pt idx="1371">
                  <c:v>0.27350731355199998</c:v>
                </c:pt>
                <c:pt idx="1372">
                  <c:v>0.273770030128</c:v>
                </c:pt>
                <c:pt idx="1373">
                  <c:v>0.27387493764800003</c:v>
                </c:pt>
                <c:pt idx="1374">
                  <c:v>0.27432783108800002</c:v>
                </c:pt>
                <c:pt idx="1375">
                  <c:v>0.27453886152000001</c:v>
                </c:pt>
                <c:pt idx="1376">
                  <c:v>0.27478072452799901</c:v>
                </c:pt>
                <c:pt idx="1377">
                  <c:v>0.27519171892799899</c:v>
                </c:pt>
                <c:pt idx="1378">
                  <c:v>0.27532669140799998</c:v>
                </c:pt>
                <c:pt idx="1379">
                  <c:v>0.27552262539199901</c:v>
                </c:pt>
                <c:pt idx="1380">
                  <c:v>0.27563169083199901</c:v>
                </c:pt>
                <c:pt idx="1381">
                  <c:v>0.275744658319999</c:v>
                </c:pt>
                <c:pt idx="1382">
                  <c:v>0.27590393863999901</c:v>
                </c:pt>
                <c:pt idx="1383">
                  <c:v>0.27603827143999898</c:v>
                </c:pt>
                <c:pt idx="1384">
                  <c:v>0.276282501264</c:v>
                </c:pt>
                <c:pt idx="1385">
                  <c:v>0.27640308094399901</c:v>
                </c:pt>
                <c:pt idx="1386">
                  <c:v>0.27666211230399901</c:v>
                </c:pt>
                <c:pt idx="1387">
                  <c:v>0.276744253423999</c:v>
                </c:pt>
                <c:pt idx="1388">
                  <c:v>0.27687562878399902</c:v>
                </c:pt>
                <c:pt idx="1389">
                  <c:v>0.27702843774399999</c:v>
                </c:pt>
                <c:pt idx="1390">
                  <c:v>0.27717456446399902</c:v>
                </c:pt>
                <c:pt idx="1391">
                  <c:v>0.27737093406399999</c:v>
                </c:pt>
                <c:pt idx="1392">
                  <c:v>0.27748661246399903</c:v>
                </c:pt>
                <c:pt idx="1393">
                  <c:v>0.27765486622399999</c:v>
                </c:pt>
                <c:pt idx="1394">
                  <c:v>0.27783944734399901</c:v>
                </c:pt>
                <c:pt idx="1395">
                  <c:v>0.27796937278400002</c:v>
                </c:pt>
                <c:pt idx="1396">
                  <c:v>0.27816612062399998</c:v>
                </c:pt>
                <c:pt idx="1397">
                  <c:v>0.27827095614399999</c:v>
                </c:pt>
                <c:pt idx="1398">
                  <c:v>0.27848062718400002</c:v>
                </c:pt>
                <c:pt idx="1399">
                  <c:v>0.27856062494400002</c:v>
                </c:pt>
                <c:pt idx="1400">
                  <c:v>0.27873303934399901</c:v>
                </c:pt>
                <c:pt idx="1401">
                  <c:v>0.27890463422400003</c:v>
                </c:pt>
                <c:pt idx="1402">
                  <c:v>0.27899925726399999</c:v>
                </c:pt>
                <c:pt idx="1403">
                  <c:v>0.27917696702400002</c:v>
                </c:pt>
                <c:pt idx="1404">
                  <c:v>0.27935221822400003</c:v>
                </c:pt>
                <c:pt idx="1405">
                  <c:v>0.27945093886400002</c:v>
                </c:pt>
                <c:pt idx="1406">
                  <c:v>0.27962463451199998</c:v>
                </c:pt>
                <c:pt idx="1407">
                  <c:v>0.27978320903999998</c:v>
                </c:pt>
                <c:pt idx="1408">
                  <c:v>0.28002159678400002</c:v>
                </c:pt>
                <c:pt idx="1409">
                  <c:v>0.28014960035199998</c:v>
                </c:pt>
                <c:pt idx="1410">
                  <c:v>0.28037661438400002</c:v>
                </c:pt>
                <c:pt idx="1411">
                  <c:v>0.28046056947199999</c:v>
                </c:pt>
                <c:pt idx="1412">
                  <c:v>0.28067246238400001</c:v>
                </c:pt>
                <c:pt idx="1413">
                  <c:v>0.28084997118400001</c:v>
                </c:pt>
                <c:pt idx="1414">
                  <c:v>0.28104825508800002</c:v>
                </c:pt>
                <c:pt idx="1415">
                  <c:v>0.28128000268800002</c:v>
                </c:pt>
                <c:pt idx="1416">
                  <c:v>0.28138387820799998</c:v>
                </c:pt>
                <c:pt idx="1417">
                  <c:v>0.28157072265600003</c:v>
                </c:pt>
                <c:pt idx="1418">
                  <c:v>0.28168807569600002</c:v>
                </c:pt>
                <c:pt idx="1419">
                  <c:v>0.28187551183999998</c:v>
                </c:pt>
                <c:pt idx="1420">
                  <c:v>0.28204190990400002</c:v>
                </c:pt>
                <c:pt idx="1421">
                  <c:v>0.28214769200000001</c:v>
                </c:pt>
                <c:pt idx="1422">
                  <c:v>0.28236043958399998</c:v>
                </c:pt>
                <c:pt idx="1423">
                  <c:v>0.28247759539200001</c:v>
                </c:pt>
                <c:pt idx="1424">
                  <c:v>0.28263137060799998</c:v>
                </c:pt>
                <c:pt idx="1425">
                  <c:v>0.28281137767999998</c:v>
                </c:pt>
                <c:pt idx="1426">
                  <c:v>0.282944192624</c:v>
                </c:pt>
                <c:pt idx="1427">
                  <c:v>0.28315247350400002</c:v>
                </c:pt>
                <c:pt idx="1428">
                  <c:v>0.28325543379200002</c:v>
                </c:pt>
                <c:pt idx="1429">
                  <c:v>0.28364124780799999</c:v>
                </c:pt>
                <c:pt idx="1430">
                  <c:v>0.28377406275200001</c:v>
                </c:pt>
                <c:pt idx="1431">
                  <c:v>0.28394362188799999</c:v>
                </c:pt>
                <c:pt idx="1432">
                  <c:v>0.28413703923200001</c:v>
                </c:pt>
                <c:pt idx="1433">
                  <c:v>0.284241977072</c:v>
                </c:pt>
                <c:pt idx="1434">
                  <c:v>0.28444489942399998</c:v>
                </c:pt>
                <c:pt idx="1435">
                  <c:v>0.28452527734400002</c:v>
                </c:pt>
                <c:pt idx="1436">
                  <c:v>0.28471084827199999</c:v>
                </c:pt>
                <c:pt idx="1437">
                  <c:v>0.28489622782399998</c:v>
                </c:pt>
                <c:pt idx="1438">
                  <c:v>0.28504103566399902</c:v>
                </c:pt>
                <c:pt idx="1439">
                  <c:v>0.28527055928</c:v>
                </c:pt>
                <c:pt idx="1440">
                  <c:v>0.28537957980799999</c:v>
                </c:pt>
                <c:pt idx="1441">
                  <c:v>0.28557580399999999</c:v>
                </c:pt>
                <c:pt idx="1442">
                  <c:v>0.28566862135999999</c:v>
                </c:pt>
                <c:pt idx="1443">
                  <c:v>0.28581853256</c:v>
                </c:pt>
                <c:pt idx="1444">
                  <c:v>0.28597163335999998</c:v>
                </c:pt>
                <c:pt idx="1445">
                  <c:v>0.28613998044799999</c:v>
                </c:pt>
                <c:pt idx="1446">
                  <c:v>0.28641053315199999</c:v>
                </c:pt>
                <c:pt idx="1447">
                  <c:v>0.28651945027199999</c:v>
                </c:pt>
                <c:pt idx="1448">
                  <c:v>0.28672742396799999</c:v>
                </c:pt>
                <c:pt idx="1449">
                  <c:v>0.28689163747199897</c:v>
                </c:pt>
                <c:pt idx="1450">
                  <c:v>0.28706326249599901</c:v>
                </c:pt>
                <c:pt idx="1451">
                  <c:v>0.28722161123199902</c:v>
                </c:pt>
                <c:pt idx="1452">
                  <c:v>0.2873547608</c:v>
                </c:pt>
                <c:pt idx="1453">
                  <c:v>0.28755113385599901</c:v>
                </c:pt>
                <c:pt idx="1454">
                  <c:v>0.28763452956799901</c:v>
                </c:pt>
                <c:pt idx="1455">
                  <c:v>0.28780737910400001</c:v>
                </c:pt>
                <c:pt idx="1456">
                  <c:v>0.28799318268799901</c:v>
                </c:pt>
                <c:pt idx="1457">
                  <c:v>0.28830994460799902</c:v>
                </c:pt>
                <c:pt idx="1458">
                  <c:v>0.28878995331200003</c:v>
                </c:pt>
                <c:pt idx="1459">
                  <c:v>0.28901597244799998</c:v>
                </c:pt>
                <c:pt idx="1460">
                  <c:v>0.28930192822400003</c:v>
                </c:pt>
                <c:pt idx="1461">
                  <c:v>0.289491663136</c:v>
                </c:pt>
                <c:pt idx="1462">
                  <c:v>0.289792377503999</c:v>
                </c:pt>
                <c:pt idx="1463">
                  <c:v>0.29013092284799902</c:v>
                </c:pt>
                <c:pt idx="1464">
                  <c:v>0.29027045276799901</c:v>
                </c:pt>
                <c:pt idx="1465">
                  <c:v>0.29056433564799999</c:v>
                </c:pt>
                <c:pt idx="1466">
                  <c:v>0.29071941084799902</c:v>
                </c:pt>
                <c:pt idx="1467">
                  <c:v>0.290932896848</c:v>
                </c:pt>
                <c:pt idx="1468">
                  <c:v>0.29101629484800001</c:v>
                </c:pt>
                <c:pt idx="1469">
                  <c:v>0.29134119284799997</c:v>
                </c:pt>
                <c:pt idx="1470">
                  <c:v>0.29145634004799997</c:v>
                </c:pt>
                <c:pt idx="1471">
                  <c:v>0.29161766204799999</c:v>
                </c:pt>
                <c:pt idx="1472">
                  <c:v>0.29181923404799998</c:v>
                </c:pt>
                <c:pt idx="1473">
                  <c:v>0.291900893248</c:v>
                </c:pt>
                <c:pt idx="1474">
                  <c:v>0.29206253724800002</c:v>
                </c:pt>
                <c:pt idx="1475">
                  <c:v>0.29225316124799999</c:v>
                </c:pt>
                <c:pt idx="1476">
                  <c:v>0.29238344244799902</c:v>
                </c:pt>
                <c:pt idx="1477">
                  <c:v>0.29262262404799999</c:v>
                </c:pt>
                <c:pt idx="1478">
                  <c:v>0.29280828924800001</c:v>
                </c:pt>
                <c:pt idx="1479">
                  <c:v>0.29290128284799999</c:v>
                </c:pt>
                <c:pt idx="1480">
                  <c:v>0.292984294448</c:v>
                </c:pt>
                <c:pt idx="1481">
                  <c:v>0.293105817248</c:v>
                </c:pt>
                <c:pt idx="1482">
                  <c:v>0.29328001924800001</c:v>
                </c:pt>
                <c:pt idx="1483">
                  <c:v>0.29336380364800002</c:v>
                </c:pt>
                <c:pt idx="1484">
                  <c:v>0.293608201648</c:v>
                </c:pt>
                <c:pt idx="1485">
                  <c:v>0.29371961364799998</c:v>
                </c:pt>
                <c:pt idx="1486">
                  <c:v>0.293914905728</c:v>
                </c:pt>
                <c:pt idx="1487">
                  <c:v>0.29408057379199998</c:v>
                </c:pt>
                <c:pt idx="1488">
                  <c:v>0.29415856483199998</c:v>
                </c:pt>
                <c:pt idx="1489">
                  <c:v>0.294383543824</c:v>
                </c:pt>
                <c:pt idx="1490">
                  <c:v>0.29450071907199998</c:v>
                </c:pt>
                <c:pt idx="1491">
                  <c:v>0.29476645467199902</c:v>
                </c:pt>
                <c:pt idx="1492">
                  <c:v>0.29484633259199999</c:v>
                </c:pt>
                <c:pt idx="1493">
                  <c:v>0.29500350969599998</c:v>
                </c:pt>
                <c:pt idx="1494">
                  <c:v>0.29520270132799997</c:v>
                </c:pt>
                <c:pt idx="1495">
                  <c:v>0.29537459609599998</c:v>
                </c:pt>
                <c:pt idx="1496">
                  <c:v>0.29585317175999998</c:v>
                </c:pt>
                <c:pt idx="1497">
                  <c:v>0.29602475204799999</c:v>
                </c:pt>
                <c:pt idx="1498">
                  <c:v>0.29634476689599998</c:v>
                </c:pt>
                <c:pt idx="1499">
                  <c:v>0.29645640729599998</c:v>
                </c:pt>
                <c:pt idx="1500">
                  <c:v>0.29663685592</c:v>
                </c:pt>
                <c:pt idx="1501">
                  <c:v>0.29701423191999998</c:v>
                </c:pt>
                <c:pt idx="1502">
                  <c:v>0.29716587417599999</c:v>
                </c:pt>
                <c:pt idx="1503">
                  <c:v>0.29755425697599902</c:v>
                </c:pt>
                <c:pt idx="1504">
                  <c:v>0.29766614895999999</c:v>
                </c:pt>
                <c:pt idx="1505">
                  <c:v>0.29795591083200001</c:v>
                </c:pt>
                <c:pt idx="1506">
                  <c:v>0.29819169859199901</c:v>
                </c:pt>
                <c:pt idx="1507">
                  <c:v>0.29831706393599999</c:v>
                </c:pt>
                <c:pt idx="1508">
                  <c:v>0.298536356256</c:v>
                </c:pt>
                <c:pt idx="1509">
                  <c:v>0.29863817516800001</c:v>
                </c:pt>
                <c:pt idx="1510">
                  <c:v>0.29886031376</c:v>
                </c:pt>
                <c:pt idx="1511">
                  <c:v>0.29895217072000002</c:v>
                </c:pt>
                <c:pt idx="1512">
                  <c:v>0.29912443486399998</c:v>
                </c:pt>
                <c:pt idx="1513">
                  <c:v>0.29936817924800002</c:v>
                </c:pt>
                <c:pt idx="1514">
                  <c:v>0.29961916868799998</c:v>
                </c:pt>
                <c:pt idx="1515">
                  <c:v>0.29970798531199999</c:v>
                </c:pt>
                <c:pt idx="1516">
                  <c:v>0.29979731943999999</c:v>
                </c:pt>
                <c:pt idx="1517">
                  <c:v>0.299931417664</c:v>
                </c:pt>
                <c:pt idx="1518">
                  <c:v>0.30011726628800001</c:v>
                </c:pt>
                <c:pt idx="1519">
                  <c:v>0.30033804643200002</c:v>
                </c:pt>
                <c:pt idx="1520">
                  <c:v>0.30056730070400001</c:v>
                </c:pt>
                <c:pt idx="1521">
                  <c:v>0.30067649404800001</c:v>
                </c:pt>
                <c:pt idx="1522">
                  <c:v>0.30087844998399998</c:v>
                </c:pt>
                <c:pt idx="1523">
                  <c:v>0.30096170344000001</c:v>
                </c:pt>
                <c:pt idx="1524">
                  <c:v>0.301144835168</c:v>
                </c:pt>
                <c:pt idx="1525">
                  <c:v>0.30136690907199998</c:v>
                </c:pt>
                <c:pt idx="1526">
                  <c:v>0.301508073712</c:v>
                </c:pt>
                <c:pt idx="1527">
                  <c:v>0.301781667872</c:v>
                </c:pt>
                <c:pt idx="1528">
                  <c:v>0.30189522443200001</c:v>
                </c:pt>
                <c:pt idx="1529">
                  <c:v>0.30203957707200002</c:v>
                </c:pt>
                <c:pt idx="1530">
                  <c:v>0.302191772192</c:v>
                </c:pt>
                <c:pt idx="1531">
                  <c:v>0.30232911123200001</c:v>
                </c:pt>
                <c:pt idx="1532">
                  <c:v>0.302542962272</c:v>
                </c:pt>
                <c:pt idx="1533">
                  <c:v>0.30267902611199998</c:v>
                </c:pt>
                <c:pt idx="1534">
                  <c:v>0.30292635115200001</c:v>
                </c:pt>
                <c:pt idx="1535">
                  <c:v>0.30302715571200001</c:v>
                </c:pt>
                <c:pt idx="1536">
                  <c:v>0.30320109299199999</c:v>
                </c:pt>
                <c:pt idx="1537">
                  <c:v>0.30335717747199997</c:v>
                </c:pt>
                <c:pt idx="1538">
                  <c:v>0.30349177483200002</c:v>
                </c:pt>
                <c:pt idx="1539">
                  <c:v>0.30371767651199999</c:v>
                </c:pt>
                <c:pt idx="1540">
                  <c:v>0.30385189131200002</c:v>
                </c:pt>
                <c:pt idx="1541">
                  <c:v>0.30419715171199901</c:v>
                </c:pt>
                <c:pt idx="1542">
                  <c:v>0.30431587283200001</c:v>
                </c:pt>
                <c:pt idx="1543">
                  <c:v>0.30451021331200001</c:v>
                </c:pt>
                <c:pt idx="1544">
                  <c:v>0.30489270955199899</c:v>
                </c:pt>
                <c:pt idx="1545">
                  <c:v>0.30515833371199902</c:v>
                </c:pt>
                <c:pt idx="1546">
                  <c:v>0.30560695451199898</c:v>
                </c:pt>
                <c:pt idx="1547">
                  <c:v>0.30580583899199898</c:v>
                </c:pt>
                <c:pt idx="1548">
                  <c:v>0.30603742267199902</c:v>
                </c:pt>
                <c:pt idx="1549">
                  <c:v>0.30638678459199897</c:v>
                </c:pt>
                <c:pt idx="1550">
                  <c:v>0.30665302331199901</c:v>
                </c:pt>
                <c:pt idx="1551">
                  <c:v>0.30703392315199901</c:v>
                </c:pt>
                <c:pt idx="1552">
                  <c:v>0.30723598587199902</c:v>
                </c:pt>
                <c:pt idx="1553">
                  <c:v>0.30767195483199899</c:v>
                </c:pt>
                <c:pt idx="1554">
                  <c:v>0.30786625531199902</c:v>
                </c:pt>
                <c:pt idx="1555">
                  <c:v>0.30810443995199899</c:v>
                </c:pt>
                <c:pt idx="1556">
                  <c:v>0.30846211419199898</c:v>
                </c:pt>
                <c:pt idx="1557">
                  <c:v>0.30868086267199901</c:v>
                </c:pt>
                <c:pt idx="1558">
                  <c:v>0.30905772859199898</c:v>
                </c:pt>
                <c:pt idx="1559">
                  <c:v>0.30926633115199897</c:v>
                </c:pt>
                <c:pt idx="1560">
                  <c:v>0.309497181392</c:v>
                </c:pt>
                <c:pt idx="1561">
                  <c:v>0.30985179963199899</c:v>
                </c:pt>
                <c:pt idx="1562">
                  <c:v>0.31003522075199902</c:v>
                </c:pt>
                <c:pt idx="1563">
                  <c:v>0.31041483707200002</c:v>
                </c:pt>
                <c:pt idx="1564">
                  <c:v>0.31062478427200002</c:v>
                </c:pt>
                <c:pt idx="1565">
                  <c:v>0.31087494843199998</c:v>
                </c:pt>
                <c:pt idx="1566">
                  <c:v>0.31131485004800002</c:v>
                </c:pt>
                <c:pt idx="1567">
                  <c:v>0.31152825092800002</c:v>
                </c:pt>
                <c:pt idx="1568">
                  <c:v>0.31191273471999997</c:v>
                </c:pt>
                <c:pt idx="1569">
                  <c:v>0.31219791315199902</c:v>
                </c:pt>
                <c:pt idx="1570">
                  <c:v>0.31261910068799997</c:v>
                </c:pt>
                <c:pt idx="1571">
                  <c:v>0.31281916024</c:v>
                </c:pt>
                <c:pt idx="1572">
                  <c:v>0.31310590824000001</c:v>
                </c:pt>
                <c:pt idx="1573">
                  <c:v>0.31349491963199899</c:v>
                </c:pt>
                <c:pt idx="1574">
                  <c:v>0.313707958303999</c:v>
                </c:pt>
                <c:pt idx="1575">
                  <c:v>0.314109465872</c:v>
                </c:pt>
                <c:pt idx="1576">
                  <c:v>0.31431538112000001</c:v>
                </c:pt>
                <c:pt idx="1577">
                  <c:v>0.31480399971200002</c:v>
                </c:pt>
                <c:pt idx="1578">
                  <c:v>0.31500689656000003</c:v>
                </c:pt>
                <c:pt idx="1579">
                  <c:v>0.315217943088</c:v>
                </c:pt>
                <c:pt idx="1580">
                  <c:v>0.315649574288</c:v>
                </c:pt>
                <c:pt idx="1581">
                  <c:v>0.315894728736</c:v>
                </c:pt>
                <c:pt idx="1582">
                  <c:v>0.31627903142399899</c:v>
                </c:pt>
                <c:pt idx="1583">
                  <c:v>0.31648639550399998</c:v>
                </c:pt>
                <c:pt idx="1584">
                  <c:v>0.31690239139199999</c:v>
                </c:pt>
                <c:pt idx="1585">
                  <c:v>0.31720133372799902</c:v>
                </c:pt>
                <c:pt idx="1586">
                  <c:v>0.31741787804799998</c:v>
                </c:pt>
                <c:pt idx="1587">
                  <c:v>0.31784587513599999</c:v>
                </c:pt>
                <c:pt idx="1588">
                  <c:v>0.31803775916799998</c:v>
                </c:pt>
                <c:pt idx="1589">
                  <c:v>0.31840944246399899</c:v>
                </c:pt>
                <c:pt idx="1590">
                  <c:v>0.31858372076800001</c:v>
                </c:pt>
                <c:pt idx="1591">
                  <c:v>0.31881909769599998</c:v>
                </c:pt>
                <c:pt idx="1592">
                  <c:v>0.31907944163200003</c:v>
                </c:pt>
                <c:pt idx="1593">
                  <c:v>0.31926059046400002</c:v>
                </c:pt>
                <c:pt idx="1594">
                  <c:v>0.319466215552</c:v>
                </c:pt>
                <c:pt idx="1595">
                  <c:v>0.31957792297600002</c:v>
                </c:pt>
                <c:pt idx="1596">
                  <c:v>0.31984121142400002</c:v>
                </c:pt>
                <c:pt idx="1597">
                  <c:v>0.31994752057600001</c:v>
                </c:pt>
                <c:pt idx="1598">
                  <c:v>0.32015627420800002</c:v>
                </c:pt>
                <c:pt idx="1599">
                  <c:v>0.32039870569599999</c:v>
                </c:pt>
                <c:pt idx="1600">
                  <c:v>0.32051979875199998</c:v>
                </c:pt>
                <c:pt idx="1601">
                  <c:v>0.32068996700800001</c:v>
                </c:pt>
                <c:pt idx="1602">
                  <c:v>0.320776278016</c:v>
                </c:pt>
                <c:pt idx="1603">
                  <c:v>0.32094521939199999</c:v>
                </c:pt>
                <c:pt idx="1604">
                  <c:v>0.32112863795199997</c:v>
                </c:pt>
                <c:pt idx="1605">
                  <c:v>0.32121053219200002</c:v>
                </c:pt>
                <c:pt idx="1606">
                  <c:v>0.32145761819200003</c:v>
                </c:pt>
                <c:pt idx="1607">
                  <c:v>0.32159613899200001</c:v>
                </c:pt>
                <c:pt idx="1608">
                  <c:v>0.32187814139199999</c:v>
                </c:pt>
                <c:pt idx="1609">
                  <c:v>0.32199770939200001</c:v>
                </c:pt>
                <c:pt idx="1610">
                  <c:v>0.32220186539200002</c:v>
                </c:pt>
                <c:pt idx="1611">
                  <c:v>0.32238153539199998</c:v>
                </c:pt>
                <c:pt idx="1612">
                  <c:v>0.32248838339199998</c:v>
                </c:pt>
                <c:pt idx="1613">
                  <c:v>0.32270303339200002</c:v>
                </c:pt>
                <c:pt idx="1614">
                  <c:v>0.32288314859200001</c:v>
                </c:pt>
                <c:pt idx="1615">
                  <c:v>0.323082725392</c:v>
                </c:pt>
                <c:pt idx="1616">
                  <c:v>0.32317373699200003</c:v>
                </c:pt>
                <c:pt idx="1617">
                  <c:v>0.32335766819200001</c:v>
                </c:pt>
                <c:pt idx="1618">
                  <c:v>0.32363858939200002</c:v>
                </c:pt>
                <c:pt idx="1619">
                  <c:v>0.32377819139199998</c:v>
                </c:pt>
                <c:pt idx="1620">
                  <c:v>0.32404200419200002</c:v>
                </c:pt>
                <c:pt idx="1621">
                  <c:v>0.32412487499199999</c:v>
                </c:pt>
                <c:pt idx="1622">
                  <c:v>0.32436769979199997</c:v>
                </c:pt>
                <c:pt idx="1623">
                  <c:v>0.32454368099199998</c:v>
                </c:pt>
                <c:pt idx="1624">
                  <c:v>0.32465930579199997</c:v>
                </c:pt>
                <c:pt idx="1625">
                  <c:v>0.32489557979200001</c:v>
                </c:pt>
                <c:pt idx="1626">
                  <c:v>0.32499813563199997</c:v>
                </c:pt>
                <c:pt idx="1627">
                  <c:v>0.32527461582400002</c:v>
                </c:pt>
                <c:pt idx="1628">
                  <c:v>0.32538804193600002</c:v>
                </c:pt>
                <c:pt idx="1629">
                  <c:v>0.32556908372799997</c:v>
                </c:pt>
                <c:pt idx="1630">
                  <c:v>0.32576015464000002</c:v>
                </c:pt>
                <c:pt idx="1631">
                  <c:v>0.32596494279999999</c:v>
                </c:pt>
                <c:pt idx="1632">
                  <c:v>0.32608128059199998</c:v>
                </c:pt>
                <c:pt idx="1633">
                  <c:v>0.32618881863999999</c:v>
                </c:pt>
                <c:pt idx="1634">
                  <c:v>0.32637167214399998</c:v>
                </c:pt>
                <c:pt idx="1635">
                  <c:v>0.326602406608</c:v>
                </c:pt>
                <c:pt idx="1636">
                  <c:v>0.32680247137599999</c:v>
                </c:pt>
                <c:pt idx="1637">
                  <c:v>0.32701321230399999</c:v>
                </c:pt>
                <c:pt idx="1638">
                  <c:v>0.32713705576000002</c:v>
                </c:pt>
                <c:pt idx="1639">
                  <c:v>0.32733666760000002</c:v>
                </c:pt>
                <c:pt idx="1640">
                  <c:v>0.32741890638400001</c:v>
                </c:pt>
                <c:pt idx="1641">
                  <c:v>0.327498233488</c:v>
                </c:pt>
                <c:pt idx="1642">
                  <c:v>0.32765345838400001</c:v>
                </c:pt>
                <c:pt idx="1643">
                  <c:v>0.327810818512</c:v>
                </c:pt>
                <c:pt idx="1644">
                  <c:v>0.32803935303999998</c:v>
                </c:pt>
                <c:pt idx="1645">
                  <c:v>0.32819276622400001</c:v>
                </c:pt>
                <c:pt idx="1646">
                  <c:v>0.328346737552</c:v>
                </c:pt>
                <c:pt idx="1647">
                  <c:v>0.32856079681599898</c:v>
                </c:pt>
                <c:pt idx="1648">
                  <c:v>0.32873663579199902</c:v>
                </c:pt>
                <c:pt idx="1649">
                  <c:v>0.32900443431999898</c:v>
                </c:pt>
                <c:pt idx="1650">
                  <c:v>0.32913871835199898</c:v>
                </c:pt>
                <c:pt idx="1651">
                  <c:v>0.32938772737599997</c:v>
                </c:pt>
                <c:pt idx="1652">
                  <c:v>0.32947064488</c:v>
                </c:pt>
                <c:pt idx="1653">
                  <c:v>0.32963231156799899</c:v>
                </c:pt>
                <c:pt idx="1654">
                  <c:v>0.32979237505600001</c:v>
                </c:pt>
                <c:pt idx="1655">
                  <c:v>0.32994057486400002</c:v>
                </c:pt>
                <c:pt idx="1656">
                  <c:v>0.33015559604799999</c:v>
                </c:pt>
                <c:pt idx="1657">
                  <c:v>0.33025037723200001</c:v>
                </c:pt>
                <c:pt idx="1658">
                  <c:v>0.33052311361600001</c:v>
                </c:pt>
                <c:pt idx="1659">
                  <c:v>0.33067278836800001</c:v>
                </c:pt>
                <c:pt idx="1660">
                  <c:v>0.33082111643200002</c:v>
                </c:pt>
                <c:pt idx="1661">
                  <c:v>0.33105864654400002</c:v>
                </c:pt>
                <c:pt idx="1662">
                  <c:v>0.33116323931199998</c:v>
                </c:pt>
                <c:pt idx="1663">
                  <c:v>0.33134978766399997</c:v>
                </c:pt>
                <c:pt idx="1664">
                  <c:v>0.331449570832</c:v>
                </c:pt>
                <c:pt idx="1665">
                  <c:v>0.33163458011199998</c:v>
                </c:pt>
                <c:pt idx="1666">
                  <c:v>0.33188102270399999</c:v>
                </c:pt>
                <c:pt idx="1667">
                  <c:v>0.33212680881599999</c:v>
                </c:pt>
                <c:pt idx="1668">
                  <c:v>0.332276223664</c:v>
                </c:pt>
                <c:pt idx="1669">
                  <c:v>0.33243535441599997</c:v>
                </c:pt>
                <c:pt idx="1670">
                  <c:v>0.33269433577599999</c:v>
                </c:pt>
                <c:pt idx="1671">
                  <c:v>0.33278256668799999</c:v>
                </c:pt>
                <c:pt idx="1672">
                  <c:v>0.33309012756799999</c:v>
                </c:pt>
                <c:pt idx="1673">
                  <c:v>0.33356962056</c:v>
                </c:pt>
                <c:pt idx="1674">
                  <c:v>0.33389917351999998</c:v>
                </c:pt>
                <c:pt idx="1675">
                  <c:v>0.33433146559999999</c:v>
                </c:pt>
                <c:pt idx="1676">
                  <c:v>0.33443814360000002</c:v>
                </c:pt>
                <c:pt idx="1677">
                  <c:v>0.33467631454399999</c:v>
                </c:pt>
                <c:pt idx="1678">
                  <c:v>0.33477563996800003</c:v>
                </c:pt>
                <c:pt idx="1679">
                  <c:v>0.33488258055999998</c:v>
                </c:pt>
                <c:pt idx="1680">
                  <c:v>0.33510092580799999</c:v>
                </c:pt>
                <c:pt idx="1681">
                  <c:v>0.335202417616</c:v>
                </c:pt>
                <c:pt idx="1682">
                  <c:v>0.33533207241599999</c:v>
                </c:pt>
                <c:pt idx="1683">
                  <c:v>0.33556249689599998</c:v>
                </c:pt>
                <c:pt idx="1684">
                  <c:v>0.33568342051200001</c:v>
                </c:pt>
                <c:pt idx="1685">
                  <c:v>0.33586237695999999</c:v>
                </c:pt>
                <c:pt idx="1686">
                  <c:v>0.335980973312</c:v>
                </c:pt>
                <c:pt idx="1687">
                  <c:v>0.336240176256</c:v>
                </c:pt>
                <c:pt idx="1688">
                  <c:v>0.33632258518399999</c:v>
                </c:pt>
                <c:pt idx="1689">
                  <c:v>0.33647950524800002</c:v>
                </c:pt>
                <c:pt idx="1690">
                  <c:v>0.33663746108800002</c:v>
                </c:pt>
                <c:pt idx="1691">
                  <c:v>0.33674524652799998</c:v>
                </c:pt>
                <c:pt idx="1692">
                  <c:v>0.33697719561599998</c:v>
                </c:pt>
                <c:pt idx="1693">
                  <c:v>0.33710110032000001</c:v>
                </c:pt>
                <c:pt idx="1694">
                  <c:v>0.33731498806400001</c:v>
                </c:pt>
                <c:pt idx="1695">
                  <c:v>0.33740050432000002</c:v>
                </c:pt>
                <c:pt idx="1696">
                  <c:v>0.33757678044799999</c:v>
                </c:pt>
                <c:pt idx="1697">
                  <c:v>0.33777687942399998</c:v>
                </c:pt>
                <c:pt idx="1698">
                  <c:v>0.33788829007999999</c:v>
                </c:pt>
                <c:pt idx="1699">
                  <c:v>0.33808528172800001</c:v>
                </c:pt>
                <c:pt idx="1700">
                  <c:v>0.33816820854399998</c:v>
                </c:pt>
                <c:pt idx="1701">
                  <c:v>0.33831949657600002</c:v>
                </c:pt>
                <c:pt idx="1702">
                  <c:v>0.338542512096</c:v>
                </c:pt>
                <c:pt idx="1703">
                  <c:v>0.33870694153600001</c:v>
                </c:pt>
                <c:pt idx="1704">
                  <c:v>0.33892633183999998</c:v>
                </c:pt>
                <c:pt idx="1705">
                  <c:v>0.33902725526400002</c:v>
                </c:pt>
                <c:pt idx="1706">
                  <c:v>0.33926205273600002</c:v>
                </c:pt>
                <c:pt idx="1707">
                  <c:v>0.339345960384</c:v>
                </c:pt>
                <c:pt idx="1708">
                  <c:v>0.33949221427199999</c:v>
                </c:pt>
                <c:pt idx="1709">
                  <c:v>0.33963814343999998</c:v>
                </c:pt>
                <c:pt idx="1710">
                  <c:v>0.33976056288000001</c:v>
                </c:pt>
                <c:pt idx="1711">
                  <c:v>0.34001709167999999</c:v>
                </c:pt>
                <c:pt idx="1712">
                  <c:v>0.340152694752</c:v>
                </c:pt>
                <c:pt idx="1713">
                  <c:v>0.34030927473599998</c:v>
                </c:pt>
                <c:pt idx="1714">
                  <c:v>0.340549112928</c:v>
                </c:pt>
                <c:pt idx="1715">
                  <c:v>0.34066653168</c:v>
                </c:pt>
                <c:pt idx="1716">
                  <c:v>0.34085279107200001</c:v>
                </c:pt>
                <c:pt idx="1717">
                  <c:v>0.34100482497599999</c:v>
                </c:pt>
                <c:pt idx="1718">
                  <c:v>0.34119192863999998</c:v>
                </c:pt>
                <c:pt idx="1719">
                  <c:v>0.34129778735999999</c:v>
                </c:pt>
                <c:pt idx="1720">
                  <c:v>0.34148203348799999</c:v>
                </c:pt>
                <c:pt idx="1721">
                  <c:v>0.34165017350400001</c:v>
                </c:pt>
                <c:pt idx="1722">
                  <c:v>0.341735120256</c:v>
                </c:pt>
                <c:pt idx="1723">
                  <c:v>0.34195489075199997</c:v>
                </c:pt>
                <c:pt idx="1724">
                  <c:v>0.34206562027199999</c:v>
                </c:pt>
                <c:pt idx="1725">
                  <c:v>0.34225850395200003</c:v>
                </c:pt>
                <c:pt idx="1726">
                  <c:v>0.34242027945600001</c:v>
                </c:pt>
                <c:pt idx="1727">
                  <c:v>0.34257682790400001</c:v>
                </c:pt>
                <c:pt idx="1728">
                  <c:v>0.342729910576</c:v>
                </c:pt>
                <c:pt idx="1729">
                  <c:v>0.34283401464000002</c:v>
                </c:pt>
                <c:pt idx="1730">
                  <c:v>0.34303744915200002</c:v>
                </c:pt>
                <c:pt idx="1731">
                  <c:v>0.34315090427200001</c:v>
                </c:pt>
                <c:pt idx="1732">
                  <c:v>0.343323277584</c:v>
                </c:pt>
                <c:pt idx="1733">
                  <c:v>0.343581641376</c:v>
                </c:pt>
                <c:pt idx="1734">
                  <c:v>0.34375976918399997</c:v>
                </c:pt>
                <c:pt idx="1735">
                  <c:v>0.34398739873599998</c:v>
                </c:pt>
                <c:pt idx="1736">
                  <c:v>0.34409156819199999</c:v>
                </c:pt>
                <c:pt idx="1737">
                  <c:v>0.34424366998400002</c:v>
                </c:pt>
                <c:pt idx="1738">
                  <c:v>0.34444854312000001</c:v>
                </c:pt>
                <c:pt idx="1739">
                  <c:v>0.34465603193599997</c:v>
                </c:pt>
                <c:pt idx="1740">
                  <c:v>0.34481513067199998</c:v>
                </c:pt>
                <c:pt idx="1741">
                  <c:v>0.34492688560000001</c:v>
                </c:pt>
                <c:pt idx="1742">
                  <c:v>0.34512796600000001</c:v>
                </c:pt>
                <c:pt idx="1743">
                  <c:v>0.345240047888</c:v>
                </c:pt>
                <c:pt idx="1744">
                  <c:v>0.34541641011200003</c:v>
                </c:pt>
                <c:pt idx="1745">
                  <c:v>0.34560316966400001</c:v>
                </c:pt>
                <c:pt idx="1746">
                  <c:v>0.34575154411199899</c:v>
                </c:pt>
                <c:pt idx="1747">
                  <c:v>0.34597238692799998</c:v>
                </c:pt>
                <c:pt idx="1748">
                  <c:v>0.34607474932799998</c:v>
                </c:pt>
                <c:pt idx="1749">
                  <c:v>0.34628460849599901</c:v>
                </c:pt>
                <c:pt idx="1750">
                  <c:v>0.34636883812800001</c:v>
                </c:pt>
                <c:pt idx="1751">
                  <c:v>0.34651675991999997</c:v>
                </c:pt>
                <c:pt idx="1752">
                  <c:v>0.34669763265599901</c:v>
                </c:pt>
                <c:pt idx="1753">
                  <c:v>0.34685107876799898</c:v>
                </c:pt>
                <c:pt idx="1754">
                  <c:v>0.34710812212799902</c:v>
                </c:pt>
                <c:pt idx="1755">
                  <c:v>0.34738914753599898</c:v>
                </c:pt>
                <c:pt idx="1756">
                  <c:v>0.34789062580800001</c:v>
                </c:pt>
                <c:pt idx="1757">
                  <c:v>0.34809632548799901</c:v>
                </c:pt>
                <c:pt idx="1758">
                  <c:v>0.34824769185599902</c:v>
                </c:pt>
                <c:pt idx="1759">
                  <c:v>0.34851617380799998</c:v>
                </c:pt>
                <c:pt idx="1760">
                  <c:v>0.34874468568</c:v>
                </c:pt>
                <c:pt idx="1761">
                  <c:v>0.349241029583999</c:v>
                </c:pt>
                <c:pt idx="1762">
                  <c:v>0.34936444939200001</c:v>
                </c:pt>
                <c:pt idx="1763">
                  <c:v>0.34966172280000002</c:v>
                </c:pt>
                <c:pt idx="1764">
                  <c:v>0.34979307163199902</c:v>
                </c:pt>
                <c:pt idx="1765">
                  <c:v>0.35000670033600001</c:v>
                </c:pt>
                <c:pt idx="1766">
                  <c:v>0.35027388244799901</c:v>
                </c:pt>
                <c:pt idx="1767">
                  <c:v>0.350458735312</c:v>
                </c:pt>
                <c:pt idx="1768">
                  <c:v>0.35065147198399899</c:v>
                </c:pt>
                <c:pt idx="1769">
                  <c:v>0.35079030391999899</c:v>
                </c:pt>
                <c:pt idx="1770">
                  <c:v>0.35097188788799999</c:v>
                </c:pt>
                <c:pt idx="1771">
                  <c:v>0.35111129668799901</c:v>
                </c:pt>
                <c:pt idx="1772">
                  <c:v>0.35121814471999901</c:v>
                </c:pt>
                <c:pt idx="1773">
                  <c:v>0.35144908260799901</c:v>
                </c:pt>
                <c:pt idx="1774">
                  <c:v>0.35156887803199899</c:v>
                </c:pt>
                <c:pt idx="1775">
                  <c:v>0.35181244283199897</c:v>
                </c:pt>
                <c:pt idx="1776">
                  <c:v>0.35189852375999903</c:v>
                </c:pt>
                <c:pt idx="1777">
                  <c:v>0.35222406734399903</c:v>
                </c:pt>
                <c:pt idx="1778">
                  <c:v>0.352341939887999</c:v>
                </c:pt>
                <c:pt idx="1779">
                  <c:v>0.35247096513600001</c:v>
                </c:pt>
                <c:pt idx="1780">
                  <c:v>0.35268498168000001</c:v>
                </c:pt>
                <c:pt idx="1781">
                  <c:v>0.352782728079999</c:v>
                </c:pt>
                <c:pt idx="1782">
                  <c:v>0.352988348047999</c:v>
                </c:pt>
                <c:pt idx="1783">
                  <c:v>0.353204736143999</c:v>
                </c:pt>
                <c:pt idx="1784">
                  <c:v>0.353352477423999</c:v>
                </c:pt>
                <c:pt idx="1785">
                  <c:v>0.35355880244799898</c:v>
                </c:pt>
                <c:pt idx="1786">
                  <c:v>0.35381454548799901</c:v>
                </c:pt>
                <c:pt idx="1787">
                  <c:v>0.35391495012799901</c:v>
                </c:pt>
                <c:pt idx="1788">
                  <c:v>0.35400525035199898</c:v>
                </c:pt>
                <c:pt idx="1789">
                  <c:v>0.35414447385599901</c:v>
                </c:pt>
                <c:pt idx="1790">
                  <c:v>0.354330702079999</c:v>
                </c:pt>
                <c:pt idx="1791">
                  <c:v>0.354444472687999</c:v>
                </c:pt>
                <c:pt idx="1792">
                  <c:v>0.35468454849599901</c:v>
                </c:pt>
                <c:pt idx="1793">
                  <c:v>0.35480279574399898</c:v>
                </c:pt>
                <c:pt idx="1794">
                  <c:v>0.355055789855999</c:v>
                </c:pt>
                <c:pt idx="1795">
                  <c:v>0.35514199715199901</c:v>
                </c:pt>
                <c:pt idx="1796">
                  <c:v>0.35536416639999902</c:v>
                </c:pt>
                <c:pt idx="1797">
                  <c:v>0.35557910907199902</c:v>
                </c:pt>
                <c:pt idx="1798">
                  <c:v>0.35569096111999898</c:v>
                </c:pt>
                <c:pt idx="1799">
                  <c:v>0.355887421663999</c:v>
                </c:pt>
                <c:pt idx="1800">
                  <c:v>0.35598731468799899</c:v>
                </c:pt>
                <c:pt idx="1801">
                  <c:v>0.356186205407999</c:v>
                </c:pt>
                <c:pt idx="1802">
                  <c:v>0.35640920603199899</c:v>
                </c:pt>
                <c:pt idx="1803">
                  <c:v>0.356570684831999</c:v>
                </c:pt>
                <c:pt idx="1804">
                  <c:v>0.35681670817599898</c:v>
                </c:pt>
                <c:pt idx="1805">
                  <c:v>0.356967570943999</c:v>
                </c:pt>
                <c:pt idx="1806">
                  <c:v>0.35713883439999899</c:v>
                </c:pt>
                <c:pt idx="1807">
                  <c:v>0.35729715222399899</c:v>
                </c:pt>
                <c:pt idx="1808">
                  <c:v>0.35749636662399897</c:v>
                </c:pt>
                <c:pt idx="1809">
                  <c:v>0.35772468937599899</c:v>
                </c:pt>
                <c:pt idx="1810">
                  <c:v>0.35784415215999898</c:v>
                </c:pt>
                <c:pt idx="1811">
                  <c:v>0.35805653775999902</c:v>
                </c:pt>
                <c:pt idx="1812">
                  <c:v>0.35813925289599902</c:v>
                </c:pt>
                <c:pt idx="1813">
                  <c:v>0.35829302665599899</c:v>
                </c:pt>
                <c:pt idx="1814">
                  <c:v>0.35843152182399901</c:v>
                </c:pt>
                <c:pt idx="1815">
                  <c:v>0.35857561475199901</c:v>
                </c:pt>
                <c:pt idx="1816">
                  <c:v>0.35877324860799897</c:v>
                </c:pt>
                <c:pt idx="1817">
                  <c:v>0.358896662751999</c:v>
                </c:pt>
                <c:pt idx="1818">
                  <c:v>0.359109443487999</c:v>
                </c:pt>
                <c:pt idx="1819">
                  <c:v>0.35922087184000001</c:v>
                </c:pt>
                <c:pt idx="1820">
                  <c:v>0.35933124649599901</c:v>
                </c:pt>
                <c:pt idx="1821">
                  <c:v>0.359537573343999</c:v>
                </c:pt>
                <c:pt idx="1822">
                  <c:v>0.35978361135999898</c:v>
                </c:pt>
                <c:pt idx="1823">
                  <c:v>0.35989905692799901</c:v>
                </c:pt>
                <c:pt idx="1824">
                  <c:v>0.35998355017599898</c:v>
                </c:pt>
                <c:pt idx="1825">
                  <c:v>0.36024513020799898</c:v>
                </c:pt>
                <c:pt idx="1826">
                  <c:v>0.36038309852799899</c:v>
                </c:pt>
                <c:pt idx="1827">
                  <c:v>0.36063694678399899</c:v>
                </c:pt>
                <c:pt idx="1828">
                  <c:v>0.36089602569599899</c:v>
                </c:pt>
                <c:pt idx="1829">
                  <c:v>0.36104765014399898</c:v>
                </c:pt>
                <c:pt idx="1830">
                  <c:v>0.36133946908799902</c:v>
                </c:pt>
                <c:pt idx="1831">
                  <c:v>0.361454156063999</c:v>
                </c:pt>
                <c:pt idx="1832">
                  <c:v>0.36163852054399898</c:v>
                </c:pt>
                <c:pt idx="1833">
                  <c:v>0.361930533215999</c:v>
                </c:pt>
                <c:pt idx="1834">
                  <c:v>0.36205903945599899</c:v>
                </c:pt>
                <c:pt idx="1835">
                  <c:v>0.362358930399999</c:v>
                </c:pt>
                <c:pt idx="1836">
                  <c:v>0.362520047519999</c:v>
                </c:pt>
                <c:pt idx="1837">
                  <c:v>0.36277150646399903</c:v>
                </c:pt>
                <c:pt idx="1838">
                  <c:v>0.36285519695999902</c:v>
                </c:pt>
                <c:pt idx="1839">
                  <c:v>0.36304957071999899</c:v>
                </c:pt>
                <c:pt idx="1840">
                  <c:v>0.36336457244799902</c:v>
                </c:pt>
                <c:pt idx="1841">
                  <c:v>0.36352756227199901</c:v>
                </c:pt>
                <c:pt idx="1842">
                  <c:v>0.363917278431999</c:v>
                </c:pt>
                <c:pt idx="1843">
                  <c:v>0.36410700271999902</c:v>
                </c:pt>
                <c:pt idx="1844">
                  <c:v>0.36435258524799902</c:v>
                </c:pt>
                <c:pt idx="1845">
                  <c:v>0.36463278051199899</c:v>
                </c:pt>
                <c:pt idx="1846">
                  <c:v>0.36484265251199899</c:v>
                </c:pt>
                <c:pt idx="1847">
                  <c:v>0.36519554748799898</c:v>
                </c:pt>
                <c:pt idx="1848">
                  <c:v>0.36536882671999898</c:v>
                </c:pt>
                <c:pt idx="1849">
                  <c:v>0.36570137174399903</c:v>
                </c:pt>
                <c:pt idx="1850">
                  <c:v>0.36582578671999899</c:v>
                </c:pt>
                <c:pt idx="1851">
                  <c:v>0.36607504316799899</c:v>
                </c:pt>
                <c:pt idx="1852">
                  <c:v>0.36639418403199903</c:v>
                </c:pt>
                <c:pt idx="1853">
                  <c:v>0.366584279391999</c:v>
                </c:pt>
                <c:pt idx="1854">
                  <c:v>0.366862598495999</c:v>
                </c:pt>
                <c:pt idx="1855">
                  <c:v>0.36704428579199899</c:v>
                </c:pt>
                <c:pt idx="1856">
                  <c:v>0.36726819619199902</c:v>
                </c:pt>
                <c:pt idx="1857">
                  <c:v>0.36761463279999901</c:v>
                </c:pt>
                <c:pt idx="1858">
                  <c:v>0.36776640444799902</c:v>
                </c:pt>
                <c:pt idx="1859">
                  <c:v>0.36815768406399901</c:v>
                </c:pt>
                <c:pt idx="1860">
                  <c:v>0.368366849887999</c:v>
                </c:pt>
                <c:pt idx="1861">
                  <c:v>0.36862024943999899</c:v>
                </c:pt>
                <c:pt idx="1862">
                  <c:v>0.36896120252799902</c:v>
                </c:pt>
                <c:pt idx="1863">
                  <c:v>0.36919132758399897</c:v>
                </c:pt>
                <c:pt idx="1864">
                  <c:v>0.36950358358399898</c:v>
                </c:pt>
                <c:pt idx="1865">
                  <c:v>0.369640976223999</c:v>
                </c:pt>
                <c:pt idx="1866">
                  <c:v>0.36998997180799897</c:v>
                </c:pt>
                <c:pt idx="1867">
                  <c:v>0.37018086031999903</c:v>
                </c:pt>
                <c:pt idx="1868">
                  <c:v>0.37038499441599898</c:v>
                </c:pt>
                <c:pt idx="1869">
                  <c:v>0.37075859593599902</c:v>
                </c:pt>
                <c:pt idx="1870">
                  <c:v>0.37096906763199899</c:v>
                </c:pt>
                <c:pt idx="1871">
                  <c:v>0.37135844977599902</c:v>
                </c:pt>
                <c:pt idx="1872">
                  <c:v>0.37149540531199898</c:v>
                </c:pt>
                <c:pt idx="1873">
                  <c:v>0.371924841087999</c:v>
                </c:pt>
                <c:pt idx="1874">
                  <c:v>0.37204050228799901</c:v>
                </c:pt>
                <c:pt idx="1875">
                  <c:v>0.372271381055999</c:v>
                </c:pt>
                <c:pt idx="1876">
                  <c:v>0.37251043532799899</c:v>
                </c:pt>
                <c:pt idx="1877">
                  <c:v>0.37274283511999901</c:v>
                </c:pt>
                <c:pt idx="1878">
                  <c:v>0.373148695023999</c:v>
                </c:pt>
                <c:pt idx="1879">
                  <c:v>0.37336018073599903</c:v>
                </c:pt>
                <c:pt idx="1880">
                  <c:v>0.37369455251199901</c:v>
                </c:pt>
                <c:pt idx="1881">
                  <c:v>0.374100222287999</c:v>
                </c:pt>
                <c:pt idx="1882">
                  <c:v>0.37430049044799901</c:v>
                </c:pt>
                <c:pt idx="1883">
                  <c:v>0.37465660019199898</c:v>
                </c:pt>
                <c:pt idx="1884">
                  <c:v>0.37479754841599899</c:v>
                </c:pt>
                <c:pt idx="1885">
                  <c:v>0.375210696559999</c:v>
                </c:pt>
                <c:pt idx="1886">
                  <c:v>0.37538821273599898</c:v>
                </c:pt>
                <c:pt idx="1887">
                  <c:v>0.37556127537599898</c:v>
                </c:pt>
                <c:pt idx="1888">
                  <c:v>0.375875742095999</c:v>
                </c:pt>
                <c:pt idx="1889">
                  <c:v>0.37609105769599899</c:v>
                </c:pt>
                <c:pt idx="1890">
                  <c:v>0.37650423929599902</c:v>
                </c:pt>
                <c:pt idx="1891">
                  <c:v>0.37670758945599903</c:v>
                </c:pt>
                <c:pt idx="1892">
                  <c:v>0.37696721457599902</c:v>
                </c:pt>
                <c:pt idx="1893">
                  <c:v>0.37737279313599897</c:v>
                </c:pt>
                <c:pt idx="1894">
                  <c:v>0.37759346825599899</c:v>
                </c:pt>
                <c:pt idx="1895">
                  <c:v>0.37789833769599901</c:v>
                </c:pt>
                <c:pt idx="1896">
                  <c:v>0.37809533121599898</c:v>
                </c:pt>
                <c:pt idx="1897">
                  <c:v>0.37845030593599899</c:v>
                </c:pt>
                <c:pt idx="1898">
                  <c:v>0.37865222273599902</c:v>
                </c:pt>
                <c:pt idx="1899">
                  <c:v>0.37888025161599898</c:v>
                </c:pt>
                <c:pt idx="1900">
                  <c:v>0.37920705769599899</c:v>
                </c:pt>
                <c:pt idx="1901">
                  <c:v>0.37937924785599902</c:v>
                </c:pt>
                <c:pt idx="1902">
                  <c:v>0.37977859441599898</c:v>
                </c:pt>
                <c:pt idx="1903">
                  <c:v>0.37998549681599902</c:v>
                </c:pt>
                <c:pt idx="1904">
                  <c:v>0.380332993135999</c:v>
                </c:pt>
                <c:pt idx="1905">
                  <c:v>0.38044410969599901</c:v>
                </c:pt>
                <c:pt idx="1906">
                  <c:v>0.38064995265599899</c:v>
                </c:pt>
                <c:pt idx="1907">
                  <c:v>0.38093544315199901</c:v>
                </c:pt>
                <c:pt idx="1908">
                  <c:v>0.38111832238399901</c:v>
                </c:pt>
                <c:pt idx="1909">
                  <c:v>0.381493702671999</c:v>
                </c:pt>
                <c:pt idx="1910">
                  <c:v>0.381663537551999</c:v>
                </c:pt>
                <c:pt idx="1911">
                  <c:v>0.38192339137599901</c:v>
                </c:pt>
                <c:pt idx="1912">
                  <c:v>0.38218757179199903</c:v>
                </c:pt>
                <c:pt idx="1913">
                  <c:v>0.382501669455999</c:v>
                </c:pt>
                <c:pt idx="1914">
                  <c:v>0.38290384878399902</c:v>
                </c:pt>
                <c:pt idx="1915">
                  <c:v>0.38310855470399902</c:v>
                </c:pt>
                <c:pt idx="1916">
                  <c:v>0.38348716379199899</c:v>
                </c:pt>
                <c:pt idx="1917">
                  <c:v>0.38368147297599903</c:v>
                </c:pt>
                <c:pt idx="1918">
                  <c:v>0.38384640007999898</c:v>
                </c:pt>
                <c:pt idx="1919">
                  <c:v>0.38414913236799902</c:v>
                </c:pt>
                <c:pt idx="1920">
                  <c:v>0.38434667035199899</c:v>
                </c:pt>
                <c:pt idx="1921">
                  <c:v>0.38465676430399898</c:v>
                </c:pt>
                <c:pt idx="1922">
                  <c:v>0.38481187585599902</c:v>
                </c:pt>
                <c:pt idx="1923">
                  <c:v>0.38509672059199901</c:v>
                </c:pt>
                <c:pt idx="1924">
                  <c:v>0.38545485908799898</c:v>
                </c:pt>
                <c:pt idx="1925">
                  <c:v>0.38569056148799902</c:v>
                </c:pt>
                <c:pt idx="1926">
                  <c:v>0.38601718689599901</c:v>
                </c:pt>
                <c:pt idx="1927">
                  <c:v>0.38621491217599901</c:v>
                </c:pt>
                <c:pt idx="1928">
                  <c:v>0.38658944593599898</c:v>
                </c:pt>
                <c:pt idx="1929">
                  <c:v>0.38676816153599902</c:v>
                </c:pt>
                <c:pt idx="1930">
                  <c:v>0.387007966495999</c:v>
                </c:pt>
                <c:pt idx="1931">
                  <c:v>0.38737031929599902</c:v>
                </c:pt>
                <c:pt idx="1932">
                  <c:v>0.38762304345599902</c:v>
                </c:pt>
                <c:pt idx="1933">
                  <c:v>0.388038672575999</c:v>
                </c:pt>
                <c:pt idx="1934">
                  <c:v>0.388186320575999</c:v>
                </c:pt>
                <c:pt idx="1935">
                  <c:v>0.388425633375999</c:v>
                </c:pt>
                <c:pt idx="1936">
                  <c:v>0.388518344015999</c:v>
                </c:pt>
                <c:pt idx="1937">
                  <c:v>0.38869527553599897</c:v>
                </c:pt>
                <c:pt idx="1938">
                  <c:v>0.388902474895999</c:v>
                </c:pt>
                <c:pt idx="1939">
                  <c:v>0.38909829305599902</c:v>
                </c:pt>
                <c:pt idx="1940">
                  <c:v>0.389192480175999</c:v>
                </c:pt>
                <c:pt idx="1941">
                  <c:v>0.38929964801599898</c:v>
                </c:pt>
                <c:pt idx="1942">
                  <c:v>0.38946692089599899</c:v>
                </c:pt>
                <c:pt idx="1943">
                  <c:v>0.38964034577599899</c:v>
                </c:pt>
                <c:pt idx="1944">
                  <c:v>0.38980208185599902</c:v>
                </c:pt>
                <c:pt idx="1945">
                  <c:v>0.39000762017599899</c:v>
                </c:pt>
                <c:pt idx="1946">
                  <c:v>0.39011171201599898</c:v>
                </c:pt>
                <c:pt idx="1947">
                  <c:v>0.390366752879999</c:v>
                </c:pt>
                <c:pt idx="1948">
                  <c:v>0.39046075566399902</c:v>
                </c:pt>
                <c:pt idx="1949">
                  <c:v>0.39055878439999903</c:v>
                </c:pt>
                <c:pt idx="1950">
                  <c:v>0.39076123227199899</c:v>
                </c:pt>
                <c:pt idx="1951">
                  <c:v>0.39091671070399903</c:v>
                </c:pt>
                <c:pt idx="1952">
                  <c:v>0.39116938711999899</c:v>
                </c:pt>
                <c:pt idx="1953">
                  <c:v>0.39126824660799903</c:v>
                </c:pt>
                <c:pt idx="1954">
                  <c:v>0.39140794075199897</c:v>
                </c:pt>
                <c:pt idx="1955">
                  <c:v>0.39163754782399901</c:v>
                </c:pt>
                <c:pt idx="1956">
                  <c:v>0.39184267966399899</c:v>
                </c:pt>
                <c:pt idx="1957">
                  <c:v>0.39205464923199901</c:v>
                </c:pt>
                <c:pt idx="1958">
                  <c:v>0.39219932788799899</c:v>
                </c:pt>
                <c:pt idx="1959">
                  <c:v>0.39240369287999899</c:v>
                </c:pt>
                <c:pt idx="1960">
                  <c:v>0.39251667515199901</c:v>
                </c:pt>
                <c:pt idx="1961">
                  <c:v>0.39263623953599902</c:v>
                </c:pt>
                <c:pt idx="1962">
                  <c:v>0.39282309483199901</c:v>
                </c:pt>
                <c:pt idx="1963">
                  <c:v>0.39300119527999899</c:v>
                </c:pt>
                <c:pt idx="1964">
                  <c:v>0.39319846692799898</c:v>
                </c:pt>
                <c:pt idx="1965">
                  <c:v>0.39332998135999903</c:v>
                </c:pt>
                <c:pt idx="1966">
                  <c:v>0.393556329327999</c:v>
                </c:pt>
                <c:pt idx="1967">
                  <c:v>0.39369393900799898</c:v>
                </c:pt>
                <c:pt idx="1968">
                  <c:v>0.39386085859199899</c:v>
                </c:pt>
                <c:pt idx="1969">
                  <c:v>0.39411200423999898</c:v>
                </c:pt>
                <c:pt idx="1970">
                  <c:v>0.394213088287999</c:v>
                </c:pt>
                <c:pt idx="1971">
                  <c:v>0.39446583033599902</c:v>
                </c:pt>
                <c:pt idx="1972">
                  <c:v>0.39458913627199899</c:v>
                </c:pt>
                <c:pt idx="1973">
                  <c:v>0.39470976025599902</c:v>
                </c:pt>
                <c:pt idx="1974">
                  <c:v>0.39487827623999899</c:v>
                </c:pt>
                <c:pt idx="1975">
                  <c:v>0.39518350791999901</c:v>
                </c:pt>
                <c:pt idx="1976">
                  <c:v>0.39538727241599902</c:v>
                </c:pt>
                <c:pt idx="1977">
                  <c:v>0.39549161311999897</c:v>
                </c:pt>
                <c:pt idx="1978">
                  <c:v>0.395680882303999</c:v>
                </c:pt>
                <c:pt idx="1979">
                  <c:v>0.39576210713599902</c:v>
                </c:pt>
                <c:pt idx="1980">
                  <c:v>0.395929409855999</c:v>
                </c:pt>
                <c:pt idx="1981">
                  <c:v>0.396126661039999</c:v>
                </c:pt>
                <c:pt idx="1982">
                  <c:v>0.39625673571199899</c:v>
                </c:pt>
                <c:pt idx="1983">
                  <c:v>0.39645737126399899</c:v>
                </c:pt>
                <c:pt idx="1984">
                  <c:v>0.39654000092799901</c:v>
                </c:pt>
                <c:pt idx="1985">
                  <c:v>0.39663655119999902</c:v>
                </c:pt>
                <c:pt idx="1986">
                  <c:v>0.39681924321599898</c:v>
                </c:pt>
                <c:pt idx="1987">
                  <c:v>0.39693848807999899</c:v>
                </c:pt>
                <c:pt idx="1988">
                  <c:v>0.39718074814399901</c:v>
                </c:pt>
                <c:pt idx="1989">
                  <c:v>0.39729884273599902</c:v>
                </c:pt>
                <c:pt idx="1990">
                  <c:v>0.397548387855999</c:v>
                </c:pt>
                <c:pt idx="1991">
                  <c:v>0.39766335115199902</c:v>
                </c:pt>
                <c:pt idx="1992">
                  <c:v>0.39783339969599901</c:v>
                </c:pt>
                <c:pt idx="1993">
                  <c:v>0.39808594830399902</c:v>
                </c:pt>
                <c:pt idx="1994">
                  <c:v>0.39821318116799898</c:v>
                </c:pt>
                <c:pt idx="1995">
                  <c:v>0.39844170187199901</c:v>
                </c:pt>
                <c:pt idx="1996">
                  <c:v>0.39854644052799898</c:v>
                </c:pt>
                <c:pt idx="1997">
                  <c:v>0.39875572612799898</c:v>
                </c:pt>
                <c:pt idx="1998">
                  <c:v>0.39883848180799902</c:v>
                </c:pt>
                <c:pt idx="1999">
                  <c:v>0.39898597223999999</c:v>
                </c:pt>
                <c:pt idx="2000">
                  <c:v>0.39920586590399898</c:v>
                </c:pt>
                <c:pt idx="2001">
                  <c:v>0.39934351511999899</c:v>
                </c:pt>
                <c:pt idx="2002">
                  <c:v>0.39954960551999902</c:v>
                </c:pt>
                <c:pt idx="2003">
                  <c:v>0.39968763815999903</c:v>
                </c:pt>
                <c:pt idx="2004">
                  <c:v>0.39987551591999998</c:v>
                </c:pt>
                <c:pt idx="2005">
                  <c:v>0.40005412759999898</c:v>
                </c:pt>
                <c:pt idx="2006">
                  <c:v>0.40020168193599898</c:v>
                </c:pt>
                <c:pt idx="2007">
                  <c:v>0.40045499177600002</c:v>
                </c:pt>
                <c:pt idx="2008">
                  <c:v>0.40057245580799999</c:v>
                </c:pt>
                <c:pt idx="2009">
                  <c:v>0.40077074841599902</c:v>
                </c:pt>
                <c:pt idx="2010">
                  <c:v>0.40101195318399901</c:v>
                </c:pt>
                <c:pt idx="2011">
                  <c:v>0.40132969531200002</c:v>
                </c:pt>
                <c:pt idx="2012">
                  <c:v>0.40145292366399898</c:v>
                </c:pt>
                <c:pt idx="2013">
                  <c:v>0.40158748851199899</c:v>
                </c:pt>
                <c:pt idx="2014">
                  <c:v>0.40204203716799902</c:v>
                </c:pt>
                <c:pt idx="2015">
                  <c:v>0.40228477908799998</c:v>
                </c:pt>
                <c:pt idx="2016">
                  <c:v>0.40256223502399902</c:v>
                </c:pt>
                <c:pt idx="2017">
                  <c:v>0.40295824380799899</c:v>
                </c:pt>
                <c:pt idx="2018">
                  <c:v>0.40308640385599898</c:v>
                </c:pt>
                <c:pt idx="2019">
                  <c:v>0.40327406449599901</c:v>
                </c:pt>
                <c:pt idx="2020">
                  <c:v>0.40340184025599901</c:v>
                </c:pt>
                <c:pt idx="2021">
                  <c:v>0.40354056822399897</c:v>
                </c:pt>
                <c:pt idx="2022">
                  <c:v>0.40369473175999898</c:v>
                </c:pt>
                <c:pt idx="2023">
                  <c:v>0.40384204215999903</c:v>
                </c:pt>
                <c:pt idx="2024">
                  <c:v>0.40403239281599901</c:v>
                </c:pt>
                <c:pt idx="2025">
                  <c:v>0.40418072798399901</c:v>
                </c:pt>
                <c:pt idx="2026">
                  <c:v>0.40442622396799899</c:v>
                </c:pt>
                <c:pt idx="2027">
                  <c:v>0.40451342300799897</c:v>
                </c:pt>
                <c:pt idx="2028">
                  <c:v>0.404714661535999</c:v>
                </c:pt>
                <c:pt idx="2029">
                  <c:v>0.404872138463999</c:v>
                </c:pt>
                <c:pt idx="2030">
                  <c:v>0.40498339017599899</c:v>
                </c:pt>
                <c:pt idx="2031">
                  <c:v>0.40525769436799902</c:v>
                </c:pt>
                <c:pt idx="2032">
                  <c:v>0.40539377673599902</c:v>
                </c:pt>
                <c:pt idx="2033">
                  <c:v>0.40563294198399902</c:v>
                </c:pt>
                <c:pt idx="2034">
                  <c:v>0.40571599177599899</c:v>
                </c:pt>
                <c:pt idx="2035">
                  <c:v>0.40591113609599899</c:v>
                </c:pt>
                <c:pt idx="2036">
                  <c:v>0.40606653839999901</c:v>
                </c:pt>
                <c:pt idx="2037">
                  <c:v>0.40616722249599901</c:v>
                </c:pt>
                <c:pt idx="2038">
                  <c:v>0.40638207574399998</c:v>
                </c:pt>
                <c:pt idx="2039">
                  <c:v>0.406516083487999</c:v>
                </c:pt>
                <c:pt idx="2040">
                  <c:v>0.40668821244799902</c:v>
                </c:pt>
                <c:pt idx="2041">
                  <c:v>0.40684510588799999</c:v>
                </c:pt>
                <c:pt idx="2042">
                  <c:v>0.40695052271999999</c:v>
                </c:pt>
                <c:pt idx="2043">
                  <c:v>0.40715960592</c:v>
                </c:pt>
                <c:pt idx="2044">
                  <c:v>0.40727552553599899</c:v>
                </c:pt>
                <c:pt idx="2045">
                  <c:v>0.40751546876799999</c:v>
                </c:pt>
                <c:pt idx="2046">
                  <c:v>0.407618032991999</c:v>
                </c:pt>
                <c:pt idx="2047">
                  <c:v>0.407773132751999</c:v>
                </c:pt>
                <c:pt idx="2048">
                  <c:v>0.40794963436800002</c:v>
                </c:pt>
                <c:pt idx="2049">
                  <c:v>0.40806957393600002</c:v>
                </c:pt>
                <c:pt idx="2050">
                  <c:v>0.40828021660799901</c:v>
                </c:pt>
                <c:pt idx="2051">
                  <c:v>0.40840359576000002</c:v>
                </c:pt>
                <c:pt idx="2052">
                  <c:v>0.40860742295999902</c:v>
                </c:pt>
                <c:pt idx="2053">
                  <c:v>0.40876099401599902</c:v>
                </c:pt>
                <c:pt idx="2054">
                  <c:v>0.408916284864</c:v>
                </c:pt>
                <c:pt idx="2055">
                  <c:v>0.40913845651199898</c:v>
                </c:pt>
                <c:pt idx="2056">
                  <c:v>0.409248777984</c:v>
                </c:pt>
                <c:pt idx="2057">
                  <c:v>0.409450821696</c:v>
                </c:pt>
                <c:pt idx="2058">
                  <c:v>0.409533626495999</c:v>
                </c:pt>
                <c:pt idx="2059">
                  <c:v>0.40970758027199899</c:v>
                </c:pt>
                <c:pt idx="2060">
                  <c:v>0.40985064148799999</c:v>
                </c:pt>
                <c:pt idx="2061">
                  <c:v>0.409989371376</c:v>
                </c:pt>
                <c:pt idx="2062">
                  <c:v>0.41018166960000002</c:v>
                </c:pt>
                <c:pt idx="2063">
                  <c:v>0.41029065345599902</c:v>
                </c:pt>
                <c:pt idx="2064">
                  <c:v>0.410414223696</c:v>
                </c:pt>
                <c:pt idx="2065">
                  <c:v>0.41059212662399902</c:v>
                </c:pt>
                <c:pt idx="2066">
                  <c:v>0.41078283244799901</c:v>
                </c:pt>
                <c:pt idx="2067">
                  <c:v>0.410949638303999</c:v>
                </c:pt>
                <c:pt idx="2068">
                  <c:v>0.41104800095999999</c:v>
                </c:pt>
                <c:pt idx="2069">
                  <c:v>0.411280056</c:v>
                </c:pt>
                <c:pt idx="2070">
                  <c:v>0.41136420854399902</c:v>
                </c:pt>
                <c:pt idx="2071">
                  <c:v>0.41152430044799998</c:v>
                </c:pt>
                <c:pt idx="2072">
                  <c:v>0.41167559251199998</c:v>
                </c:pt>
                <c:pt idx="2073">
                  <c:v>0.41176991375999999</c:v>
                </c:pt>
                <c:pt idx="2074">
                  <c:v>0.41197726406399998</c:v>
                </c:pt>
                <c:pt idx="2075">
                  <c:v>0.41207653929600002</c:v>
                </c:pt>
                <c:pt idx="2076">
                  <c:v>0.41226570326400003</c:v>
                </c:pt>
                <c:pt idx="2077">
                  <c:v>0.412350572832</c:v>
                </c:pt>
                <c:pt idx="2078">
                  <c:v>0.41247729052799997</c:v>
                </c:pt>
                <c:pt idx="2079">
                  <c:v>0.412670821824</c:v>
                </c:pt>
                <c:pt idx="2080">
                  <c:v>0.41278046131200002</c:v>
                </c:pt>
                <c:pt idx="2081">
                  <c:v>0.41298201023999997</c:v>
                </c:pt>
                <c:pt idx="2082">
                  <c:v>0.41307255081599997</c:v>
                </c:pt>
                <c:pt idx="2083">
                  <c:v>0.41323805299199901</c:v>
                </c:pt>
                <c:pt idx="2084">
                  <c:v>0.41339227833600001</c:v>
                </c:pt>
                <c:pt idx="2085">
                  <c:v>0.41352303744000002</c:v>
                </c:pt>
                <c:pt idx="2086">
                  <c:v>0.41377014998400002</c:v>
                </c:pt>
                <c:pt idx="2087">
                  <c:v>0.41388928150400001</c:v>
                </c:pt>
                <c:pt idx="2088">
                  <c:v>0.41409231574400002</c:v>
                </c:pt>
                <c:pt idx="2089">
                  <c:v>0.41417427926400002</c:v>
                </c:pt>
                <c:pt idx="2090">
                  <c:v>0.41427059286399998</c:v>
                </c:pt>
                <c:pt idx="2091">
                  <c:v>0.41441674390400002</c:v>
                </c:pt>
                <c:pt idx="2092">
                  <c:v>0.414525080544</c:v>
                </c:pt>
                <c:pt idx="2093">
                  <c:v>0.41473082966399999</c:v>
                </c:pt>
                <c:pt idx="2094">
                  <c:v>0.41485293462400002</c:v>
                </c:pt>
                <c:pt idx="2095">
                  <c:v>0.415026428384</c:v>
                </c:pt>
                <c:pt idx="2096">
                  <c:v>0.41517128662399899</c:v>
                </c:pt>
                <c:pt idx="2097">
                  <c:v>0.415298692063999</c:v>
                </c:pt>
                <c:pt idx="2098">
                  <c:v>0.415745289823999</c:v>
                </c:pt>
                <c:pt idx="2099">
                  <c:v>0.41597689494399998</c:v>
                </c:pt>
                <c:pt idx="2100">
                  <c:v>0.41631211798399997</c:v>
                </c:pt>
                <c:pt idx="2101">
                  <c:v>0.416398994144</c:v>
                </c:pt>
                <c:pt idx="2102">
                  <c:v>0.41659207382399999</c:v>
                </c:pt>
                <c:pt idx="2103">
                  <c:v>0.41708282070399999</c:v>
                </c:pt>
                <c:pt idx="2104">
                  <c:v>0.41724112406399899</c:v>
                </c:pt>
                <c:pt idx="2105">
                  <c:v>0.417561127663999</c:v>
                </c:pt>
                <c:pt idx="2106">
                  <c:v>0.41769488646399899</c:v>
                </c:pt>
                <c:pt idx="2107">
                  <c:v>0.41792447315199999</c:v>
                </c:pt>
                <c:pt idx="2108">
                  <c:v>0.41803901126399901</c:v>
                </c:pt>
                <c:pt idx="2109">
                  <c:v>0.41822999449599901</c:v>
                </c:pt>
                <c:pt idx="2110">
                  <c:v>0.41847610891199999</c:v>
                </c:pt>
                <c:pt idx="2111">
                  <c:v>0.41860625996799999</c:v>
                </c:pt>
                <c:pt idx="2112">
                  <c:v>0.41882069500800001</c:v>
                </c:pt>
                <c:pt idx="2113">
                  <c:v>0.418937694911999</c:v>
                </c:pt>
                <c:pt idx="2114">
                  <c:v>0.41904458851199899</c:v>
                </c:pt>
                <c:pt idx="2115">
                  <c:v>0.41920369801599899</c:v>
                </c:pt>
                <c:pt idx="2116">
                  <c:v>0.41934674108800002</c:v>
                </c:pt>
                <c:pt idx="2117">
                  <c:v>0.419611189376</c:v>
                </c:pt>
                <c:pt idx="2118">
                  <c:v>0.41976220087999999</c:v>
                </c:pt>
                <c:pt idx="2119">
                  <c:v>0.41999587676799999</c:v>
                </c:pt>
                <c:pt idx="2120">
                  <c:v>0.42017085835199902</c:v>
                </c:pt>
                <c:pt idx="2121">
                  <c:v>0.42036320204799899</c:v>
                </c:pt>
                <c:pt idx="2122">
                  <c:v>0.42053727665599899</c:v>
                </c:pt>
                <c:pt idx="2123">
                  <c:v>0.420659005791999</c:v>
                </c:pt>
                <c:pt idx="2124">
                  <c:v>0.42090965508799999</c:v>
                </c:pt>
                <c:pt idx="2125">
                  <c:v>0.42106623801599902</c:v>
                </c:pt>
                <c:pt idx="2126">
                  <c:v>0.42140823275199901</c:v>
                </c:pt>
                <c:pt idx="2127">
                  <c:v>0.421574403712</c:v>
                </c:pt>
                <c:pt idx="2128">
                  <c:v>0.42186251100799999</c:v>
                </c:pt>
                <c:pt idx="2129">
                  <c:v>0.42198108750399999</c:v>
                </c:pt>
                <c:pt idx="2130">
                  <c:v>0.42211367009599898</c:v>
                </c:pt>
                <c:pt idx="2131">
                  <c:v>0.42236742759999901</c:v>
                </c:pt>
                <c:pt idx="2132">
                  <c:v>0.42245216131199997</c:v>
                </c:pt>
                <c:pt idx="2133">
                  <c:v>0.42263386030399902</c:v>
                </c:pt>
                <c:pt idx="2134">
                  <c:v>0.42271941790399897</c:v>
                </c:pt>
                <c:pt idx="2135">
                  <c:v>0.42285580305599901</c:v>
                </c:pt>
                <c:pt idx="2136">
                  <c:v>0.42306335945599899</c:v>
                </c:pt>
                <c:pt idx="2137">
                  <c:v>0.42318599201599899</c:v>
                </c:pt>
                <c:pt idx="2138">
                  <c:v>0.42336376169599998</c:v>
                </c:pt>
                <c:pt idx="2139">
                  <c:v>0.42346104385599898</c:v>
                </c:pt>
                <c:pt idx="2140">
                  <c:v>0.423636278495999</c:v>
                </c:pt>
                <c:pt idx="2141">
                  <c:v>0.42385879163199902</c:v>
                </c:pt>
                <c:pt idx="2142">
                  <c:v>0.424043215791999</c:v>
                </c:pt>
                <c:pt idx="2143">
                  <c:v>0.42432637975999998</c:v>
                </c:pt>
                <c:pt idx="2144">
                  <c:v>0.424467264607999</c:v>
                </c:pt>
                <c:pt idx="2145">
                  <c:v>0.424642118991999</c:v>
                </c:pt>
                <c:pt idx="2146">
                  <c:v>0.42486944870399901</c:v>
                </c:pt>
                <c:pt idx="2147">
                  <c:v>0.42497547675199898</c:v>
                </c:pt>
                <c:pt idx="2148">
                  <c:v>0.42524037326399899</c:v>
                </c:pt>
                <c:pt idx="2149">
                  <c:v>0.42537275684799902</c:v>
                </c:pt>
                <c:pt idx="2150">
                  <c:v>0.42558035396799998</c:v>
                </c:pt>
                <c:pt idx="2151">
                  <c:v>0.42569049038399898</c:v>
                </c:pt>
                <c:pt idx="2152">
                  <c:v>0.42589077956799898</c:v>
                </c:pt>
                <c:pt idx="2153">
                  <c:v>0.42605659857599898</c:v>
                </c:pt>
                <c:pt idx="2154">
                  <c:v>0.42619661345599902</c:v>
                </c:pt>
                <c:pt idx="2155">
                  <c:v>0.426408931631999</c:v>
                </c:pt>
                <c:pt idx="2156">
                  <c:v>0.426577790223999</c:v>
                </c:pt>
                <c:pt idx="2157">
                  <c:v>0.426708815695999</c:v>
                </c:pt>
                <c:pt idx="2158">
                  <c:v>0.42691770625599901</c:v>
                </c:pt>
                <c:pt idx="2159">
                  <c:v>0.42711877150399902</c:v>
                </c:pt>
                <c:pt idx="2160">
                  <c:v>0.42742777431999901</c:v>
                </c:pt>
                <c:pt idx="2161">
                  <c:v>0.42757263959999903</c:v>
                </c:pt>
                <c:pt idx="2162">
                  <c:v>0.42778237089599902</c:v>
                </c:pt>
                <c:pt idx="2163">
                  <c:v>0.427881707087999</c:v>
                </c:pt>
                <c:pt idx="2164">
                  <c:v>0.42814336999999902</c:v>
                </c:pt>
                <c:pt idx="2165">
                  <c:v>0.428275753583999</c:v>
                </c:pt>
                <c:pt idx="2166">
                  <c:v>0.42840833118399901</c:v>
                </c:pt>
                <c:pt idx="2167">
                  <c:v>0.42863591195199902</c:v>
                </c:pt>
                <c:pt idx="2168">
                  <c:v>0.42873667335999999</c:v>
                </c:pt>
                <c:pt idx="2169">
                  <c:v>0.42899142491199899</c:v>
                </c:pt>
                <c:pt idx="2170">
                  <c:v>0.42907490171199902</c:v>
                </c:pt>
                <c:pt idx="2171">
                  <c:v>0.42922679675199898</c:v>
                </c:pt>
                <c:pt idx="2172">
                  <c:v>0.42947035259199901</c:v>
                </c:pt>
                <c:pt idx="2173">
                  <c:v>0.429724842255999</c:v>
                </c:pt>
                <c:pt idx="2174">
                  <c:v>0.42981329492799902</c:v>
                </c:pt>
                <c:pt idx="2175">
                  <c:v>0.42989781927999998</c:v>
                </c:pt>
                <c:pt idx="2176">
                  <c:v>0.43006392174399899</c:v>
                </c:pt>
                <c:pt idx="2177">
                  <c:v>0.430235523855999</c:v>
                </c:pt>
                <c:pt idx="2178">
                  <c:v>0.430397698</c:v>
                </c:pt>
                <c:pt idx="2179">
                  <c:v>0.43066338337599902</c:v>
                </c:pt>
                <c:pt idx="2180">
                  <c:v>0.43080879668799998</c:v>
                </c:pt>
                <c:pt idx="2181">
                  <c:v>0.431115140175999</c:v>
                </c:pt>
                <c:pt idx="2182">
                  <c:v>0.43137454023999999</c:v>
                </c:pt>
                <c:pt idx="2183">
                  <c:v>0.43137454023999999</c:v>
                </c:pt>
                <c:pt idx="2184">
                  <c:v>0.431639112591999</c:v>
                </c:pt>
                <c:pt idx="2185">
                  <c:v>0.43184423636800001</c:v>
                </c:pt>
                <c:pt idx="2186">
                  <c:v>0.43224846049599902</c:v>
                </c:pt>
                <c:pt idx="2187">
                  <c:v>0.43247597569599999</c:v>
                </c:pt>
                <c:pt idx="2188">
                  <c:v>0.43268086921600002</c:v>
                </c:pt>
                <c:pt idx="2189">
                  <c:v>0.43306037033599998</c:v>
                </c:pt>
                <c:pt idx="2190">
                  <c:v>0.43332645377599999</c:v>
                </c:pt>
                <c:pt idx="2191">
                  <c:v>0.433732655952</c:v>
                </c:pt>
                <c:pt idx="2192">
                  <c:v>0.43393773489600002</c:v>
                </c:pt>
                <c:pt idx="2193">
                  <c:v>0.43435357912</c:v>
                </c:pt>
                <c:pt idx="2194">
                  <c:v>0.434568114688</c:v>
                </c:pt>
                <c:pt idx="2195">
                  <c:v>0.43481862251199999</c:v>
                </c:pt>
                <c:pt idx="2196">
                  <c:v>0.43521691326400003</c:v>
                </c:pt>
                <c:pt idx="2197">
                  <c:v>0.43542217763199997</c:v>
                </c:pt>
                <c:pt idx="2198">
                  <c:v>0.43583931982399998</c:v>
                </c:pt>
                <c:pt idx="2199">
                  <c:v>0.43603673457600001</c:v>
                </c:pt>
                <c:pt idx="2200">
                  <c:v>0.43651222352000002</c:v>
                </c:pt>
                <c:pt idx="2201">
                  <c:v>0.436692022992</c:v>
                </c:pt>
                <c:pt idx="2202">
                  <c:v>0.43693838967999998</c:v>
                </c:pt>
                <c:pt idx="2203">
                  <c:v>0.43734811491199999</c:v>
                </c:pt>
                <c:pt idx="2204">
                  <c:v>0.43756481376</c:v>
                </c:pt>
                <c:pt idx="2205">
                  <c:v>0.43797311740799999</c:v>
                </c:pt>
                <c:pt idx="2206">
                  <c:v>0.43821503392</c:v>
                </c:pt>
                <c:pt idx="2207">
                  <c:v>0.43844644307199998</c:v>
                </c:pt>
                <c:pt idx="2208">
                  <c:v>0.43880563011199902</c:v>
                </c:pt>
                <c:pt idx="2209">
                  <c:v>0.43899863635199998</c:v>
                </c:pt>
                <c:pt idx="2210">
                  <c:v>0.43937718003199999</c:v>
                </c:pt>
                <c:pt idx="2211">
                  <c:v>0.43962533091200001</c:v>
                </c:pt>
                <c:pt idx="2212">
                  <c:v>0.44006393619200002</c:v>
                </c:pt>
                <c:pt idx="2213">
                  <c:v>0.440256817952</c:v>
                </c:pt>
                <c:pt idx="2214">
                  <c:v>0.44053926307199998</c:v>
                </c:pt>
                <c:pt idx="2215">
                  <c:v>0.44099218355199998</c:v>
                </c:pt>
                <c:pt idx="2216">
                  <c:v>0.44120479539200003</c:v>
                </c:pt>
                <c:pt idx="2217">
                  <c:v>0.44170203075199999</c:v>
                </c:pt>
                <c:pt idx="2218">
                  <c:v>0.44190661363200001</c:v>
                </c:pt>
                <c:pt idx="2219">
                  <c:v>0.44217256515199999</c:v>
                </c:pt>
                <c:pt idx="2220">
                  <c:v>0.44256698003200001</c:v>
                </c:pt>
                <c:pt idx="2221">
                  <c:v>0.44283741283200001</c:v>
                </c:pt>
                <c:pt idx="2222">
                  <c:v>0.44325199347200001</c:v>
                </c:pt>
                <c:pt idx="2223">
                  <c:v>0.44347661763200003</c:v>
                </c:pt>
                <c:pt idx="2224">
                  <c:v>0.44395723491200001</c:v>
                </c:pt>
                <c:pt idx="2225">
                  <c:v>0.44413206707199998</c:v>
                </c:pt>
                <c:pt idx="2226">
                  <c:v>0.44436764547199997</c:v>
                </c:pt>
                <c:pt idx="2227">
                  <c:v>0.44485417555200002</c:v>
                </c:pt>
                <c:pt idx="2228">
                  <c:v>0.44509483180800002</c:v>
                </c:pt>
                <c:pt idx="2229">
                  <c:v>0.44548137907200003</c:v>
                </c:pt>
                <c:pt idx="2230">
                  <c:v>0.445669996608</c:v>
                </c:pt>
                <c:pt idx="2231">
                  <c:v>0.44590225363199998</c:v>
                </c:pt>
                <c:pt idx="2232">
                  <c:v>0.44623657958399998</c:v>
                </c:pt>
                <c:pt idx="2233">
                  <c:v>0.44641886726399999</c:v>
                </c:pt>
                <c:pt idx="2234">
                  <c:v>0.44705313100799998</c:v>
                </c:pt>
                <c:pt idx="2235">
                  <c:v>0.44728350124799998</c:v>
                </c:pt>
                <c:pt idx="2236">
                  <c:v>0.44755136371199999</c:v>
                </c:pt>
                <c:pt idx="2237">
                  <c:v>0.44766104064000001</c:v>
                </c:pt>
                <c:pt idx="2238">
                  <c:v>0.44785251878400001</c:v>
                </c:pt>
                <c:pt idx="2239">
                  <c:v>0.44799901843200002</c:v>
                </c:pt>
                <c:pt idx="2240">
                  <c:v>0.44811167769600002</c:v>
                </c:pt>
                <c:pt idx="2241">
                  <c:v>0.44832153676800002</c:v>
                </c:pt>
                <c:pt idx="2242">
                  <c:v>0.44845300300800001</c:v>
                </c:pt>
                <c:pt idx="2243">
                  <c:v>0.44856870547200001</c:v>
                </c:pt>
                <c:pt idx="2244">
                  <c:v>0.44874533280000001</c:v>
                </c:pt>
                <c:pt idx="2245">
                  <c:v>0.44904058406399999</c:v>
                </c:pt>
                <c:pt idx="2246">
                  <c:v>0.44914746124799998</c:v>
                </c:pt>
                <c:pt idx="2247">
                  <c:v>0.44924837375999999</c:v>
                </c:pt>
                <c:pt idx="2248">
                  <c:v>0.44949686305600001</c:v>
                </c:pt>
                <c:pt idx="2249">
                  <c:v>0.44965087432</c:v>
                </c:pt>
                <c:pt idx="2250">
                  <c:v>0.44986327516800001</c:v>
                </c:pt>
                <c:pt idx="2251">
                  <c:v>0.45010877827200002</c:v>
                </c:pt>
                <c:pt idx="2252">
                  <c:v>0.45031044153599997</c:v>
                </c:pt>
                <c:pt idx="2253">
                  <c:v>0.45060061044799998</c:v>
                </c:pt>
                <c:pt idx="2254">
                  <c:v>0.45070677910399998</c:v>
                </c:pt>
                <c:pt idx="2255">
                  <c:v>0.45079649193600002</c:v>
                </c:pt>
                <c:pt idx="2256">
                  <c:v>0.45099694801599999</c:v>
                </c:pt>
                <c:pt idx="2257">
                  <c:v>0.45120737924799997</c:v>
                </c:pt>
                <c:pt idx="2258">
                  <c:v>0.45147511995200001</c:v>
                </c:pt>
                <c:pt idx="2259">
                  <c:v>0.45163167265600002</c:v>
                </c:pt>
                <c:pt idx="2260">
                  <c:v>0.45184667847999999</c:v>
                </c:pt>
                <c:pt idx="2261">
                  <c:v>0.45193531120000002</c:v>
                </c:pt>
                <c:pt idx="2262">
                  <c:v>0.45216683638400001</c:v>
                </c:pt>
                <c:pt idx="2263">
                  <c:v>0.45225019561599999</c:v>
                </c:pt>
                <c:pt idx="2264">
                  <c:v>0.45233330070400002</c:v>
                </c:pt>
                <c:pt idx="2265">
                  <c:v>0.45262353315199999</c:v>
                </c:pt>
                <c:pt idx="2266">
                  <c:v>0.45278720188799998</c:v>
                </c:pt>
                <c:pt idx="2267">
                  <c:v>0.45306498128</c:v>
                </c:pt>
                <c:pt idx="2268">
                  <c:v>0.45317855628800002</c:v>
                </c:pt>
                <c:pt idx="2269">
                  <c:v>0.45339243214399999</c:v>
                </c:pt>
                <c:pt idx="2270">
                  <c:v>0.45357179518399998</c:v>
                </c:pt>
                <c:pt idx="2271">
                  <c:v>0.45369657228799998</c:v>
                </c:pt>
                <c:pt idx="2272">
                  <c:v>0.45389490766399998</c:v>
                </c:pt>
                <c:pt idx="2273">
                  <c:v>0.45403962838400003</c:v>
                </c:pt>
                <c:pt idx="2274">
                  <c:v>0.45426736116799998</c:v>
                </c:pt>
                <c:pt idx="2275">
                  <c:v>0.45435697793599999</c:v>
                </c:pt>
                <c:pt idx="2276">
                  <c:v>0.45444044326400002</c:v>
                </c:pt>
                <c:pt idx="2277">
                  <c:v>0.45467827735999999</c:v>
                </c:pt>
                <c:pt idx="2278">
                  <c:v>0.45482850200000002</c:v>
                </c:pt>
                <c:pt idx="2279">
                  <c:v>0.455047104752</c:v>
                </c:pt>
                <c:pt idx="2280">
                  <c:v>0.45513283640000002</c:v>
                </c:pt>
                <c:pt idx="2281">
                  <c:v>0.45536367727999999</c:v>
                </c:pt>
                <c:pt idx="2282">
                  <c:v>0.45549706639999998</c:v>
                </c:pt>
                <c:pt idx="2283">
                  <c:v>0.455616987104</c:v>
                </c:pt>
                <c:pt idx="2284">
                  <c:v>0.45587573609600002</c:v>
                </c:pt>
                <c:pt idx="2285">
                  <c:v>0.45596269803200001</c:v>
                </c:pt>
                <c:pt idx="2286">
                  <c:v>0.45613396707199999</c:v>
                </c:pt>
                <c:pt idx="2287">
                  <c:v>0.45631345961600001</c:v>
                </c:pt>
                <c:pt idx="2288">
                  <c:v>0.45645936539199999</c:v>
                </c:pt>
                <c:pt idx="2289">
                  <c:v>0.45674603262399999</c:v>
                </c:pt>
                <c:pt idx="2290">
                  <c:v>0.45696479483199998</c:v>
                </c:pt>
                <c:pt idx="2291">
                  <c:v>0.45708150659199998</c:v>
                </c:pt>
                <c:pt idx="2292">
                  <c:v>0.45718780110399998</c:v>
                </c:pt>
                <c:pt idx="2293">
                  <c:v>0.45731512302400001</c:v>
                </c:pt>
                <c:pt idx="2294">
                  <c:v>0.45750334083200001</c:v>
                </c:pt>
                <c:pt idx="2295">
                  <c:v>0.457633106304</c:v>
                </c:pt>
                <c:pt idx="2296">
                  <c:v>0.45784884622400002</c:v>
                </c:pt>
                <c:pt idx="2297">
                  <c:v>0.45797269572799998</c:v>
                </c:pt>
                <c:pt idx="2298">
                  <c:v>0.45819017185599997</c:v>
                </c:pt>
                <c:pt idx="2299">
                  <c:v>0.458273316928</c:v>
                </c:pt>
                <c:pt idx="2300">
                  <c:v>0.45835749086400002</c:v>
                </c:pt>
                <c:pt idx="2301">
                  <c:v>0.45856731481599999</c:v>
                </c:pt>
                <c:pt idx="2302">
                  <c:v>0.458688785072</c:v>
                </c:pt>
                <c:pt idx="2303">
                  <c:v>0.45887713148800002</c:v>
                </c:pt>
                <c:pt idx="2304">
                  <c:v>0.45898021080000001</c:v>
                </c:pt>
                <c:pt idx="2305">
                  <c:v>0.45914386448</c:v>
                </c:pt>
                <c:pt idx="2306">
                  <c:v>0.459338126864</c:v>
                </c:pt>
                <c:pt idx="2307">
                  <c:v>0.45951547729600001</c:v>
                </c:pt>
                <c:pt idx="2308">
                  <c:v>0.45973375932799998</c:v>
                </c:pt>
                <c:pt idx="2309">
                  <c:v>0.45987064262400001</c:v>
                </c:pt>
                <c:pt idx="2310">
                  <c:v>0.46006378020799998</c:v>
                </c:pt>
                <c:pt idx="2311">
                  <c:v>0.46014646182399999</c:v>
                </c:pt>
                <c:pt idx="2312">
                  <c:v>0.46031791873599998</c:v>
                </c:pt>
                <c:pt idx="2313">
                  <c:v>0.460469811728</c:v>
                </c:pt>
                <c:pt idx="2314">
                  <c:v>0.46064081963199999</c:v>
                </c:pt>
                <c:pt idx="2315">
                  <c:v>0.46085390599999998</c:v>
                </c:pt>
                <c:pt idx="2316">
                  <c:v>0.46094858254400001</c:v>
                </c:pt>
                <c:pt idx="2317">
                  <c:v>0.46129040591999998</c:v>
                </c:pt>
                <c:pt idx="2318">
                  <c:v>0.461532164656</c:v>
                </c:pt>
                <c:pt idx="2319">
                  <c:v>0.46240702467200001</c:v>
                </c:pt>
                <c:pt idx="2320">
                  <c:v>0.46251459416000001</c:v>
                </c:pt>
                <c:pt idx="2321">
                  <c:v>0.46278149734399998</c:v>
                </c:pt>
                <c:pt idx="2322">
                  <c:v>0.462866937152</c:v>
                </c:pt>
                <c:pt idx="2323">
                  <c:v>0.46300298657599998</c:v>
                </c:pt>
                <c:pt idx="2324">
                  <c:v>0.46318419337599998</c:v>
                </c:pt>
                <c:pt idx="2325">
                  <c:v>0.46332351414400003</c:v>
                </c:pt>
                <c:pt idx="2326">
                  <c:v>0.46353146899199998</c:v>
                </c:pt>
                <c:pt idx="2327">
                  <c:v>0.46373695504000001</c:v>
                </c:pt>
                <c:pt idx="2328">
                  <c:v>0.46392187283199998</c:v>
                </c:pt>
                <c:pt idx="2329">
                  <c:v>0.46410895225600002</c:v>
                </c:pt>
                <c:pt idx="2330">
                  <c:v>0.46424441452800003</c:v>
                </c:pt>
                <c:pt idx="2331">
                  <c:v>0.46444538079999997</c:v>
                </c:pt>
                <c:pt idx="2332">
                  <c:v>0.46458398726400002</c:v>
                </c:pt>
                <c:pt idx="2333">
                  <c:v>0.46480178806400002</c:v>
                </c:pt>
                <c:pt idx="2334">
                  <c:v>0.46489021846400003</c:v>
                </c:pt>
                <c:pt idx="2335">
                  <c:v>0.46500268883200002</c:v>
                </c:pt>
                <c:pt idx="2336">
                  <c:v>0.46515970192</c:v>
                </c:pt>
                <c:pt idx="2337">
                  <c:v>0.46531416035200002</c:v>
                </c:pt>
                <c:pt idx="2338">
                  <c:v>0.46550340140800001</c:v>
                </c:pt>
                <c:pt idx="2339">
                  <c:v>0.46564279392000002</c:v>
                </c:pt>
                <c:pt idx="2340">
                  <c:v>0.46586026720000001</c:v>
                </c:pt>
                <c:pt idx="2341">
                  <c:v>0.466111344032</c:v>
                </c:pt>
                <c:pt idx="2342">
                  <c:v>0.46633386112000003</c:v>
                </c:pt>
                <c:pt idx="2343">
                  <c:v>0.46654013321600002</c:v>
                </c:pt>
                <c:pt idx="2344">
                  <c:v>0.466646511712</c:v>
                </c:pt>
                <c:pt idx="2345">
                  <c:v>0.46693204364800001</c:v>
                </c:pt>
                <c:pt idx="2346">
                  <c:v>0.46705132643199998</c:v>
                </c:pt>
                <c:pt idx="2347">
                  <c:v>0.46717078843199999</c:v>
                </c:pt>
                <c:pt idx="2348">
                  <c:v>0.467394063232</c:v>
                </c:pt>
                <c:pt idx="2349">
                  <c:v>0.46751056283199999</c:v>
                </c:pt>
                <c:pt idx="2350">
                  <c:v>0.46773705763200002</c:v>
                </c:pt>
                <c:pt idx="2351">
                  <c:v>0.46783752163199999</c:v>
                </c:pt>
                <c:pt idx="2352">
                  <c:v>0.46801623163200001</c:v>
                </c:pt>
                <c:pt idx="2353">
                  <c:v>0.46820447283200001</c:v>
                </c:pt>
                <c:pt idx="2354">
                  <c:v>0.46828754883200002</c:v>
                </c:pt>
                <c:pt idx="2355">
                  <c:v>0.46843824483199997</c:v>
                </c:pt>
                <c:pt idx="2356">
                  <c:v>0.46856137763200001</c:v>
                </c:pt>
                <c:pt idx="2357">
                  <c:v>0.46877750403200003</c:v>
                </c:pt>
                <c:pt idx="2358">
                  <c:v>0.46887977123199998</c:v>
                </c:pt>
                <c:pt idx="2359">
                  <c:v>0.469022352832</c:v>
                </c:pt>
                <c:pt idx="2360">
                  <c:v>0.46923744883200003</c:v>
                </c:pt>
                <c:pt idx="2361">
                  <c:v>0.46937751883200002</c:v>
                </c:pt>
                <c:pt idx="2362">
                  <c:v>0.469651734032</c:v>
                </c:pt>
                <c:pt idx="2363">
                  <c:v>0.46978311003200002</c:v>
                </c:pt>
                <c:pt idx="2364">
                  <c:v>0.47002834523199999</c:v>
                </c:pt>
                <c:pt idx="2365">
                  <c:v>0.47011477003199997</c:v>
                </c:pt>
                <c:pt idx="2366">
                  <c:v>0.47030900043200002</c:v>
                </c:pt>
                <c:pt idx="2367">
                  <c:v>0.47053494995200001</c:v>
                </c:pt>
                <c:pt idx="2368">
                  <c:v>0.47062070227199998</c:v>
                </c:pt>
                <c:pt idx="2369">
                  <c:v>0.47082318755199998</c:v>
                </c:pt>
                <c:pt idx="2370">
                  <c:v>0.47091482227199999</c:v>
                </c:pt>
                <c:pt idx="2371">
                  <c:v>0.471101163632</c:v>
                </c:pt>
                <c:pt idx="2372">
                  <c:v>0.47129018475200002</c:v>
                </c:pt>
                <c:pt idx="2373">
                  <c:v>0.47142659107200002</c:v>
                </c:pt>
                <c:pt idx="2374">
                  <c:v>0.471647377152</c:v>
                </c:pt>
                <c:pt idx="2375">
                  <c:v>0.47177182259200001</c:v>
                </c:pt>
                <c:pt idx="2376">
                  <c:v>0.47199306619199999</c:v>
                </c:pt>
                <c:pt idx="2377">
                  <c:v>0.47209221731200002</c:v>
                </c:pt>
                <c:pt idx="2378">
                  <c:v>0.47226489843199998</c:v>
                </c:pt>
                <c:pt idx="2379">
                  <c:v>0.472460913072</c:v>
                </c:pt>
                <c:pt idx="2380">
                  <c:v>0.47262241763200002</c:v>
                </c:pt>
                <c:pt idx="2381">
                  <c:v>0.47284274619200001</c:v>
                </c:pt>
                <c:pt idx="2382">
                  <c:v>0.47296052491200002</c:v>
                </c:pt>
                <c:pt idx="2383">
                  <c:v>0.47307980691200002</c:v>
                </c:pt>
                <c:pt idx="2384">
                  <c:v>0.47323987355199998</c:v>
                </c:pt>
                <c:pt idx="2385">
                  <c:v>0.47332941675200002</c:v>
                </c:pt>
                <c:pt idx="2386">
                  <c:v>0.47348758795200002</c:v>
                </c:pt>
                <c:pt idx="2387">
                  <c:v>0.47360325035200002</c:v>
                </c:pt>
                <c:pt idx="2388">
                  <c:v>0.47382124435200001</c:v>
                </c:pt>
                <c:pt idx="2389">
                  <c:v>0.47390528635200002</c:v>
                </c:pt>
                <c:pt idx="2390">
                  <c:v>0.47403183235200003</c:v>
                </c:pt>
                <c:pt idx="2391">
                  <c:v>0.47420481075199999</c:v>
                </c:pt>
                <c:pt idx="2392">
                  <c:v>0.474312745152</c:v>
                </c:pt>
                <c:pt idx="2393">
                  <c:v>0.47453028835200001</c:v>
                </c:pt>
                <c:pt idx="2394">
                  <c:v>0.47461252715199997</c:v>
                </c:pt>
                <c:pt idx="2395">
                  <c:v>0.47484237075199998</c:v>
                </c:pt>
                <c:pt idx="2396">
                  <c:v>0.47492634835199998</c:v>
                </c:pt>
                <c:pt idx="2397">
                  <c:v>0.47504832195199997</c:v>
                </c:pt>
                <c:pt idx="2398">
                  <c:v>0.47521647035199999</c:v>
                </c:pt>
                <c:pt idx="2399">
                  <c:v>0.47530302395200003</c:v>
                </c:pt>
                <c:pt idx="2400">
                  <c:v>0.475717051552</c:v>
                </c:pt>
                <c:pt idx="2401">
                  <c:v>0.47593974675200001</c:v>
                </c:pt>
                <c:pt idx="2402">
                  <c:v>0.47622935355200002</c:v>
                </c:pt>
                <c:pt idx="2403">
                  <c:v>0.47643221355199999</c:v>
                </c:pt>
                <c:pt idx="2404">
                  <c:v>0.47665716275199999</c:v>
                </c:pt>
                <c:pt idx="2405">
                  <c:v>0.47716701755199997</c:v>
                </c:pt>
                <c:pt idx="2406">
                  <c:v>0.47740742275199999</c:v>
                </c:pt>
                <c:pt idx="2407">
                  <c:v>0.47774859694400001</c:v>
                </c:pt>
                <c:pt idx="2408">
                  <c:v>0.47785624446399999</c:v>
                </c:pt>
                <c:pt idx="2409">
                  <c:v>0.47805100558399999</c:v>
                </c:pt>
                <c:pt idx="2410">
                  <c:v>0.47827202523200002</c:v>
                </c:pt>
                <c:pt idx="2411">
                  <c:v>0.47843909667200002</c:v>
                </c:pt>
                <c:pt idx="2412">
                  <c:v>0.47873074055999998</c:v>
                </c:pt>
                <c:pt idx="2413">
                  <c:v>0.47887765142400002</c:v>
                </c:pt>
                <c:pt idx="2414">
                  <c:v>0.47913295649600002</c:v>
                </c:pt>
                <c:pt idx="2415">
                  <c:v>0.479213785472</c:v>
                </c:pt>
                <c:pt idx="2416">
                  <c:v>0.47941097332799998</c:v>
                </c:pt>
                <c:pt idx="2417">
                  <c:v>0.479627637296</c:v>
                </c:pt>
                <c:pt idx="2418">
                  <c:v>0.479785375136</c:v>
                </c:pt>
                <c:pt idx="2419">
                  <c:v>0.48001143492800002</c:v>
                </c:pt>
                <c:pt idx="2420">
                  <c:v>0.48010788212799999</c:v>
                </c:pt>
                <c:pt idx="2421">
                  <c:v>0.48035366692800002</c:v>
                </c:pt>
                <c:pt idx="2422">
                  <c:v>0.48051376928</c:v>
                </c:pt>
                <c:pt idx="2423">
                  <c:v>0.48066665364799999</c:v>
                </c:pt>
                <c:pt idx="2424">
                  <c:v>0.48092525659200003</c:v>
                </c:pt>
                <c:pt idx="2425">
                  <c:v>0.48105132241600002</c:v>
                </c:pt>
                <c:pt idx="2426">
                  <c:v>0.48129835169599999</c:v>
                </c:pt>
                <c:pt idx="2427">
                  <c:v>0.481433094512</c:v>
                </c:pt>
                <c:pt idx="2428">
                  <c:v>0.48165115256000002</c:v>
                </c:pt>
                <c:pt idx="2429">
                  <c:v>0.48186119096000002</c:v>
                </c:pt>
                <c:pt idx="2430">
                  <c:v>0.48194934344000001</c:v>
                </c:pt>
                <c:pt idx="2431">
                  <c:v>0.48212329342400001</c:v>
                </c:pt>
                <c:pt idx="2432">
                  <c:v>0.48224167870399998</c:v>
                </c:pt>
                <c:pt idx="2433">
                  <c:v>0.48246533777599998</c:v>
                </c:pt>
                <c:pt idx="2434">
                  <c:v>0.482548207472</c:v>
                </c:pt>
                <c:pt idx="2435">
                  <c:v>0.48272317582399998</c:v>
                </c:pt>
                <c:pt idx="2436">
                  <c:v>0.48298120481599999</c:v>
                </c:pt>
                <c:pt idx="2437">
                  <c:v>0.48309322529600002</c:v>
                </c:pt>
                <c:pt idx="2438">
                  <c:v>0.483324840368</c:v>
                </c:pt>
                <c:pt idx="2439">
                  <c:v>0.48340726452799998</c:v>
                </c:pt>
                <c:pt idx="2440">
                  <c:v>0.48349420769599999</c:v>
                </c:pt>
                <c:pt idx="2441">
                  <c:v>0.48365339134399998</c:v>
                </c:pt>
                <c:pt idx="2442">
                  <c:v>0.48377731400000001</c:v>
                </c:pt>
                <c:pt idx="2443">
                  <c:v>0.48402872359999999</c:v>
                </c:pt>
                <c:pt idx="2444">
                  <c:v>0.484149463856</c:v>
                </c:pt>
                <c:pt idx="2445">
                  <c:v>0.48443034248</c:v>
                </c:pt>
                <c:pt idx="2446">
                  <c:v>0.48451213016</c:v>
                </c:pt>
                <c:pt idx="2447">
                  <c:v>0.484681326528</c:v>
                </c:pt>
                <c:pt idx="2448">
                  <c:v>0.48499169988800001</c:v>
                </c:pt>
                <c:pt idx="2449">
                  <c:v>0.48514221667200003</c:v>
                </c:pt>
                <c:pt idx="2450">
                  <c:v>0.48536421145600001</c:v>
                </c:pt>
                <c:pt idx="2451">
                  <c:v>0.48546084971199999</c:v>
                </c:pt>
                <c:pt idx="2452">
                  <c:v>0.485642308528</c:v>
                </c:pt>
                <c:pt idx="2453">
                  <c:v>0.48579174520000001</c:v>
                </c:pt>
                <c:pt idx="2454">
                  <c:v>0.48593101611200001</c:v>
                </c:pt>
                <c:pt idx="2455">
                  <c:v>0.48616749710399998</c:v>
                </c:pt>
                <c:pt idx="2456">
                  <c:v>0.48627258564800002</c:v>
                </c:pt>
                <c:pt idx="2457">
                  <c:v>0.48651853350399998</c:v>
                </c:pt>
                <c:pt idx="2458">
                  <c:v>0.48671886251199997</c:v>
                </c:pt>
                <c:pt idx="2459">
                  <c:v>0.48688081577600001</c:v>
                </c:pt>
                <c:pt idx="2460">
                  <c:v>0.48714423603200002</c:v>
                </c:pt>
                <c:pt idx="2461">
                  <c:v>0.48724976932800002</c:v>
                </c:pt>
                <c:pt idx="2462">
                  <c:v>0.48746153481600002</c:v>
                </c:pt>
                <c:pt idx="2463">
                  <c:v>0.48757373939199999</c:v>
                </c:pt>
                <c:pt idx="2464">
                  <c:v>0.48777889713599998</c:v>
                </c:pt>
                <c:pt idx="2465">
                  <c:v>0.487939516144</c:v>
                </c:pt>
                <c:pt idx="2466">
                  <c:v>0.48820369883199999</c:v>
                </c:pt>
                <c:pt idx="2467">
                  <c:v>0.48836913635200002</c:v>
                </c:pt>
                <c:pt idx="2468">
                  <c:v>0.48848287859200001</c:v>
                </c:pt>
                <c:pt idx="2469">
                  <c:v>0.48877070579199999</c:v>
                </c:pt>
                <c:pt idx="2470">
                  <c:v>0.488856044032</c:v>
                </c:pt>
                <c:pt idx="2471">
                  <c:v>0.48905474579199998</c:v>
                </c:pt>
                <c:pt idx="2472">
                  <c:v>0.48920364587199999</c:v>
                </c:pt>
                <c:pt idx="2473">
                  <c:v>0.48937053515200002</c:v>
                </c:pt>
                <c:pt idx="2474">
                  <c:v>0.489584006992</c:v>
                </c:pt>
                <c:pt idx="2475">
                  <c:v>0.48969042731200002</c:v>
                </c:pt>
                <c:pt idx="2476">
                  <c:v>0.489773745712</c:v>
                </c:pt>
                <c:pt idx="2477">
                  <c:v>0.48998027435199998</c:v>
                </c:pt>
                <c:pt idx="2478">
                  <c:v>0.49011819155199998</c:v>
                </c:pt>
                <c:pt idx="2479">
                  <c:v>0.49035123059199998</c:v>
                </c:pt>
                <c:pt idx="2480">
                  <c:v>0.49047841739199999</c:v>
                </c:pt>
                <c:pt idx="2481">
                  <c:v>0.49069195235200003</c:v>
                </c:pt>
                <c:pt idx="2482">
                  <c:v>0.49077388211200001</c:v>
                </c:pt>
                <c:pt idx="2483">
                  <c:v>0.49093957211200001</c:v>
                </c:pt>
                <c:pt idx="2484">
                  <c:v>0.49118504579200001</c:v>
                </c:pt>
                <c:pt idx="2485">
                  <c:v>0.49140767003199998</c:v>
                </c:pt>
                <c:pt idx="2486">
                  <c:v>0.49177105187199999</c:v>
                </c:pt>
                <c:pt idx="2487">
                  <c:v>0.49197771651200001</c:v>
                </c:pt>
                <c:pt idx="2488">
                  <c:v>0.49244431375999997</c:v>
                </c:pt>
                <c:pt idx="2489">
                  <c:v>0.49261115305600001</c:v>
                </c:pt>
                <c:pt idx="2490">
                  <c:v>0.49280079455999998</c:v>
                </c:pt>
                <c:pt idx="2491">
                  <c:v>0.49320488988799999</c:v>
                </c:pt>
                <c:pt idx="2492">
                  <c:v>0.49340652924799999</c:v>
                </c:pt>
                <c:pt idx="2493">
                  <c:v>0.49378568662400002</c:v>
                </c:pt>
                <c:pt idx="2494">
                  <c:v>0.49404159900799999</c:v>
                </c:pt>
                <c:pt idx="2495">
                  <c:v>0.49428984784000002</c:v>
                </c:pt>
                <c:pt idx="2496">
                  <c:v>0.49473182121600001</c:v>
                </c:pt>
                <c:pt idx="2497">
                  <c:v>0.49495086060799998</c:v>
                </c:pt>
                <c:pt idx="2498">
                  <c:v>0.49536425270399997</c:v>
                </c:pt>
                <c:pt idx="2499">
                  <c:v>0.49561507699200003</c:v>
                </c:pt>
                <c:pt idx="2500">
                  <c:v>0.49606075651199999</c:v>
                </c:pt>
                <c:pt idx="2501">
                  <c:v>0.49627181827200001</c:v>
                </c:pt>
                <c:pt idx="2502">
                  <c:v>0.49655819641600002</c:v>
                </c:pt>
                <c:pt idx="2503">
                  <c:v>0.49699187808</c:v>
                </c:pt>
                <c:pt idx="2504">
                  <c:v>0.49719288927999999</c:v>
                </c:pt>
                <c:pt idx="2505">
                  <c:v>0.49764170959999998</c:v>
                </c:pt>
                <c:pt idx="2506">
                  <c:v>0.49787350064000002</c:v>
                </c:pt>
                <c:pt idx="2507">
                  <c:v>0.49812204723199999</c:v>
                </c:pt>
                <c:pt idx="2508">
                  <c:v>0.498568442768</c:v>
                </c:pt>
                <c:pt idx="2509">
                  <c:v>0.49874853838400002</c:v>
                </c:pt>
                <c:pt idx="2510">
                  <c:v>0.49918919916799998</c:v>
                </c:pt>
                <c:pt idx="2511">
                  <c:v>0.49941749110400002</c:v>
                </c:pt>
                <c:pt idx="2512">
                  <c:v>0.49982606167999999</c:v>
                </c:pt>
                <c:pt idx="2513">
                  <c:v>0.500046239552</c:v>
                </c:pt>
                <c:pt idx="2514">
                  <c:v>0.50034035911999997</c:v>
                </c:pt>
                <c:pt idx="2515">
                  <c:v>0.50067565908800005</c:v>
                </c:pt>
                <c:pt idx="2516">
                  <c:v>0.50086978654400005</c:v>
                </c:pt>
                <c:pt idx="2517">
                  <c:v>0.50125938363199996</c:v>
                </c:pt>
                <c:pt idx="2518">
                  <c:v>0.50154837852800005</c:v>
                </c:pt>
                <c:pt idx="2519">
                  <c:v>0.50178569964800002</c:v>
                </c:pt>
                <c:pt idx="2520">
                  <c:v>0.50214265745599995</c:v>
                </c:pt>
                <c:pt idx="2521">
                  <c:v>0.50242610062399995</c:v>
                </c:pt>
                <c:pt idx="2522">
                  <c:v>0.50283949083199997</c:v>
                </c:pt>
                <c:pt idx="2523">
                  <c:v>0.50304960238399998</c:v>
                </c:pt>
                <c:pt idx="2524">
                  <c:v>0.50342211723200003</c:v>
                </c:pt>
                <c:pt idx="2525">
                  <c:v>0.50363765849599995</c:v>
                </c:pt>
                <c:pt idx="2526">
                  <c:v>0.50386094777599999</c:v>
                </c:pt>
                <c:pt idx="2527">
                  <c:v>0.50422104972799997</c:v>
                </c:pt>
                <c:pt idx="2528">
                  <c:v>0.50447528345600001</c:v>
                </c:pt>
                <c:pt idx="2529">
                  <c:v>0.50490556841599998</c:v>
                </c:pt>
                <c:pt idx="2530">
                  <c:v>0.50512680425599998</c:v>
                </c:pt>
                <c:pt idx="2531">
                  <c:v>0.50534897753600005</c:v>
                </c:pt>
                <c:pt idx="2532">
                  <c:v>0.50571726646399995</c:v>
                </c:pt>
                <c:pt idx="2533">
                  <c:v>0.50594625180800001</c:v>
                </c:pt>
                <c:pt idx="2534">
                  <c:v>0.50632710243199996</c:v>
                </c:pt>
                <c:pt idx="2535">
                  <c:v>0.50653927635200002</c:v>
                </c:pt>
                <c:pt idx="2536">
                  <c:v>0.50692756400000005</c:v>
                </c:pt>
                <c:pt idx="2537">
                  <c:v>0.50710167785600002</c:v>
                </c:pt>
                <c:pt idx="2538">
                  <c:v>0.50722691984000001</c:v>
                </c:pt>
                <c:pt idx="2539">
                  <c:v>0.50746796691199902</c:v>
                </c:pt>
                <c:pt idx="2540">
                  <c:v>0.50758545939199995</c:v>
                </c:pt>
                <c:pt idx="2541">
                  <c:v>0.50778994630399998</c:v>
                </c:pt>
                <c:pt idx="2542">
                  <c:v>0.50790087670399997</c:v>
                </c:pt>
                <c:pt idx="2543">
                  <c:v>0.50813698659200002</c:v>
                </c:pt>
                <c:pt idx="2544">
                  <c:v>0.50823473033599997</c:v>
                </c:pt>
                <c:pt idx="2545">
                  <c:v>0.50843509251200003</c:v>
                </c:pt>
                <c:pt idx="2546">
                  <c:v>0.50861520598400001</c:v>
                </c:pt>
                <c:pt idx="2547">
                  <c:v>0.50876144662400002</c:v>
                </c:pt>
                <c:pt idx="2548">
                  <c:v>0.509004542176</c:v>
                </c:pt>
                <c:pt idx="2549">
                  <c:v>0.50913977161599999</c:v>
                </c:pt>
                <c:pt idx="2550">
                  <c:v>0.509337346272</c:v>
                </c:pt>
                <c:pt idx="2551">
                  <c:v>0.50955866543999995</c:v>
                </c:pt>
                <c:pt idx="2552">
                  <c:v>0.50971021129600003</c:v>
                </c:pt>
                <c:pt idx="2553">
                  <c:v>0.50997013116799905</c:v>
                </c:pt>
                <c:pt idx="2554">
                  <c:v>0.51009672624000002</c:v>
                </c:pt>
                <c:pt idx="2555">
                  <c:v>0.51028896790400002</c:v>
                </c:pt>
                <c:pt idx="2556">
                  <c:v>0.51053346019199897</c:v>
                </c:pt>
                <c:pt idx="2557">
                  <c:v>0.510676181216</c:v>
                </c:pt>
                <c:pt idx="2558">
                  <c:v>0.51082848892800004</c:v>
                </c:pt>
                <c:pt idx="2559">
                  <c:v>0.51094219593599899</c:v>
                </c:pt>
                <c:pt idx="2560">
                  <c:v>0.51119627491200004</c:v>
                </c:pt>
                <c:pt idx="2561">
                  <c:v>0.51135309027200004</c:v>
                </c:pt>
                <c:pt idx="2562">
                  <c:v>0.51166786377600004</c:v>
                </c:pt>
                <c:pt idx="2563">
                  <c:v>0.51175865161599998</c:v>
                </c:pt>
                <c:pt idx="2564">
                  <c:v>0.51201279408</c:v>
                </c:pt>
                <c:pt idx="2565">
                  <c:v>0.51212916758399996</c:v>
                </c:pt>
                <c:pt idx="2566">
                  <c:v>0.51227233302399999</c:v>
                </c:pt>
                <c:pt idx="2567">
                  <c:v>0.51252355504000002</c:v>
                </c:pt>
                <c:pt idx="2568">
                  <c:v>0.51265161808000004</c:v>
                </c:pt>
                <c:pt idx="2569">
                  <c:v>0.512852025504</c:v>
                </c:pt>
                <c:pt idx="2570">
                  <c:v>0.513085042464</c:v>
                </c:pt>
                <c:pt idx="2571">
                  <c:v>0.51322523779200002</c:v>
                </c:pt>
                <c:pt idx="2572">
                  <c:v>0.51343540239999996</c:v>
                </c:pt>
                <c:pt idx="2573">
                  <c:v>0.51362746486400002</c:v>
                </c:pt>
                <c:pt idx="2574">
                  <c:v>0.51384141679999995</c:v>
                </c:pt>
                <c:pt idx="2575">
                  <c:v>0.51404060457599998</c:v>
                </c:pt>
                <c:pt idx="2576">
                  <c:v>0.51435026678399998</c:v>
                </c:pt>
                <c:pt idx="2577">
                  <c:v>0.51448295164799995</c:v>
                </c:pt>
                <c:pt idx="2578">
                  <c:v>0.51469003503999999</c:v>
                </c:pt>
                <c:pt idx="2579">
                  <c:v>0.51477380559999997</c:v>
                </c:pt>
                <c:pt idx="2580">
                  <c:v>0.51493852227199999</c:v>
                </c:pt>
                <c:pt idx="2581">
                  <c:v>0.51515465673600003</c:v>
                </c:pt>
                <c:pt idx="2582">
                  <c:v>0.51528978089599997</c:v>
                </c:pt>
                <c:pt idx="2583">
                  <c:v>0.51550501667199999</c:v>
                </c:pt>
                <c:pt idx="2584">
                  <c:v>0.51562479894400004</c:v>
                </c:pt>
                <c:pt idx="2585">
                  <c:v>0.51581801686399997</c:v>
                </c:pt>
                <c:pt idx="2586">
                  <c:v>0.51590082454399999</c:v>
                </c:pt>
                <c:pt idx="2587">
                  <c:v>0.51605224708800002</c:v>
                </c:pt>
                <c:pt idx="2588">
                  <c:v>0.51623659606399996</c:v>
                </c:pt>
                <c:pt idx="2589">
                  <c:v>0.51636732571199995</c:v>
                </c:pt>
                <c:pt idx="2590">
                  <c:v>0.51664401185599995</c:v>
                </c:pt>
                <c:pt idx="2591">
                  <c:v>0.51684085465600005</c:v>
                </c:pt>
                <c:pt idx="2592">
                  <c:v>0.51699201691200003</c:v>
                </c:pt>
                <c:pt idx="2593">
                  <c:v>0.51714454568000001</c:v>
                </c:pt>
                <c:pt idx="2594">
                  <c:v>0.51735440288000001</c:v>
                </c:pt>
                <c:pt idx="2595">
                  <c:v>0.51760928990400001</c:v>
                </c:pt>
                <c:pt idx="2596">
                  <c:v>0.51772401184000005</c:v>
                </c:pt>
                <c:pt idx="2597">
                  <c:v>0.51793328339199995</c:v>
                </c:pt>
                <c:pt idx="2598">
                  <c:v>0.51801774684799995</c:v>
                </c:pt>
                <c:pt idx="2599">
                  <c:v>0.51823977251200004</c:v>
                </c:pt>
                <c:pt idx="2600">
                  <c:v>0.518401020928</c:v>
                </c:pt>
                <c:pt idx="2601">
                  <c:v>0.518516849088</c:v>
                </c:pt>
                <c:pt idx="2602">
                  <c:v>0.51876034851200004</c:v>
                </c:pt>
                <c:pt idx="2603">
                  <c:v>0.51885763115200001</c:v>
                </c:pt>
                <c:pt idx="2604">
                  <c:v>0.51906286824000003</c:v>
                </c:pt>
                <c:pt idx="2605">
                  <c:v>0.51914713647999999</c:v>
                </c:pt>
                <c:pt idx="2606">
                  <c:v>0.51928124987199997</c:v>
                </c:pt>
                <c:pt idx="2607">
                  <c:v>0.51957509819199998</c:v>
                </c:pt>
                <c:pt idx="2608">
                  <c:v>0.51975514254400002</c:v>
                </c:pt>
                <c:pt idx="2609">
                  <c:v>0.51984597404800004</c:v>
                </c:pt>
                <c:pt idx="2610">
                  <c:v>0.51994078993600001</c:v>
                </c:pt>
                <c:pt idx="2611">
                  <c:v>0.52010751150400003</c:v>
                </c:pt>
                <c:pt idx="2612">
                  <c:v>0.52028954804799998</c:v>
                </c:pt>
                <c:pt idx="2613">
                  <c:v>0.52040708737600005</c:v>
                </c:pt>
                <c:pt idx="2614">
                  <c:v>0.52061545820800004</c:v>
                </c:pt>
                <c:pt idx="2615">
                  <c:v>0.520720359568</c:v>
                </c:pt>
                <c:pt idx="2616">
                  <c:v>0.520941430624</c:v>
                </c:pt>
                <c:pt idx="2617">
                  <c:v>0.52117358324800001</c:v>
                </c:pt>
                <c:pt idx="2618">
                  <c:v>0.52138494236800004</c:v>
                </c:pt>
                <c:pt idx="2619">
                  <c:v>0.52186879600000002</c:v>
                </c:pt>
                <c:pt idx="2620">
                  <c:v>0.52215878444800001</c:v>
                </c:pt>
                <c:pt idx="2621">
                  <c:v>0.522429784816</c:v>
                </c:pt>
                <c:pt idx="2622">
                  <c:v>0.52251040633599999</c:v>
                </c:pt>
                <c:pt idx="2623">
                  <c:v>0.52269088647999995</c:v>
                </c:pt>
                <c:pt idx="2624">
                  <c:v>0.52283513363199996</c:v>
                </c:pt>
                <c:pt idx="2625">
                  <c:v>0.52298075041600001</c:v>
                </c:pt>
                <c:pt idx="2626">
                  <c:v>0.52317125377600004</c:v>
                </c:pt>
                <c:pt idx="2627">
                  <c:v>0.52328489737600004</c:v>
                </c:pt>
                <c:pt idx="2628">
                  <c:v>0.52348786497599997</c:v>
                </c:pt>
                <c:pt idx="2629">
                  <c:v>0.52371091417600002</c:v>
                </c:pt>
                <c:pt idx="2630">
                  <c:v>0.52382625297600005</c:v>
                </c:pt>
                <c:pt idx="2631">
                  <c:v>0.523989839776</c:v>
                </c:pt>
                <c:pt idx="2632">
                  <c:v>0.52410198377600004</c:v>
                </c:pt>
                <c:pt idx="2633">
                  <c:v>0.52428271817600003</c:v>
                </c:pt>
                <c:pt idx="2634">
                  <c:v>0.52439075457600004</c:v>
                </c:pt>
                <c:pt idx="2635">
                  <c:v>0.52456738137600001</c:v>
                </c:pt>
                <c:pt idx="2636">
                  <c:v>0.52473911817600005</c:v>
                </c:pt>
                <c:pt idx="2637">
                  <c:v>0.52488731777599995</c:v>
                </c:pt>
                <c:pt idx="2638">
                  <c:v>0.52512797097599995</c:v>
                </c:pt>
                <c:pt idx="2639">
                  <c:v>0.52533105217569698</c:v>
                </c:pt>
                <c:pt idx="2640">
                  <c:v>0.52556707617569698</c:v>
                </c:pt>
                <c:pt idx="2641">
                  <c:v>0.52565477017569695</c:v>
                </c:pt>
                <c:pt idx="2642">
                  <c:v>0.52578810417569699</c:v>
                </c:pt>
                <c:pt idx="2643">
                  <c:v>0.52596616537569696</c:v>
                </c:pt>
                <c:pt idx="2644">
                  <c:v>0.52612114577569702</c:v>
                </c:pt>
                <c:pt idx="2645">
                  <c:v>0.52640131017569702</c:v>
                </c:pt>
                <c:pt idx="2646">
                  <c:v>0.52649422017569703</c:v>
                </c:pt>
                <c:pt idx="2647">
                  <c:v>0.52665551659169696</c:v>
                </c:pt>
                <c:pt idx="2648">
                  <c:v>0.52687089511969698</c:v>
                </c:pt>
                <c:pt idx="2649">
                  <c:v>0.526996664527697</c:v>
                </c:pt>
                <c:pt idx="2650">
                  <c:v>0.52723807086369701</c:v>
                </c:pt>
                <c:pt idx="2651">
                  <c:v>0.52737542929569703</c:v>
                </c:pt>
                <c:pt idx="2652">
                  <c:v>0.52757472251169701</c:v>
                </c:pt>
                <c:pt idx="2653">
                  <c:v>0.52766350836769704</c:v>
                </c:pt>
                <c:pt idx="2654">
                  <c:v>0.52787413729569699</c:v>
                </c:pt>
                <c:pt idx="2655">
                  <c:v>0.52808166315169702</c:v>
                </c:pt>
                <c:pt idx="2656">
                  <c:v>0.52820629265569696</c:v>
                </c:pt>
                <c:pt idx="2657">
                  <c:v>0.528428700591697</c:v>
                </c:pt>
                <c:pt idx="2658">
                  <c:v>0.52854927710369703</c:v>
                </c:pt>
                <c:pt idx="2659">
                  <c:v>0.52875262331169703</c:v>
                </c:pt>
                <c:pt idx="2660">
                  <c:v>0.52891125995169697</c:v>
                </c:pt>
                <c:pt idx="2661">
                  <c:v>0.529076799343697</c:v>
                </c:pt>
                <c:pt idx="2662">
                  <c:v>0.52924544180769695</c:v>
                </c:pt>
                <c:pt idx="2663">
                  <c:v>0.52935379601569699</c:v>
                </c:pt>
                <c:pt idx="2664">
                  <c:v>0.52958956615969699</c:v>
                </c:pt>
                <c:pt idx="2665">
                  <c:v>0.52974845611169696</c:v>
                </c:pt>
                <c:pt idx="2666">
                  <c:v>0.52997099070369702</c:v>
                </c:pt>
                <c:pt idx="2667">
                  <c:v>0.53015791995169703</c:v>
                </c:pt>
                <c:pt idx="2668">
                  <c:v>0.53028787905569696</c:v>
                </c:pt>
                <c:pt idx="2669">
                  <c:v>0.53050025755169705</c:v>
                </c:pt>
                <c:pt idx="2670">
                  <c:v>0.53058739215969697</c:v>
                </c:pt>
                <c:pt idx="2671">
                  <c:v>0.53086526694369696</c:v>
                </c:pt>
                <c:pt idx="2672">
                  <c:v>0.53097830294369697</c:v>
                </c:pt>
                <c:pt idx="2673">
                  <c:v>0.53114333550369697</c:v>
                </c:pt>
                <c:pt idx="2674">
                  <c:v>0.53131876737569705</c:v>
                </c:pt>
                <c:pt idx="2675">
                  <c:v>0.53143438705569701</c:v>
                </c:pt>
                <c:pt idx="2676">
                  <c:v>0.53163119887969701</c:v>
                </c:pt>
                <c:pt idx="2677">
                  <c:v>0.53171542684769701</c:v>
                </c:pt>
                <c:pt idx="2678">
                  <c:v>0.53188226798369698</c:v>
                </c:pt>
                <c:pt idx="2679">
                  <c:v>0.53207727123169701</c:v>
                </c:pt>
                <c:pt idx="2680">
                  <c:v>0.53220477583969705</c:v>
                </c:pt>
                <c:pt idx="2681">
                  <c:v>0.53242748905569703</c:v>
                </c:pt>
                <c:pt idx="2682">
                  <c:v>0.53253839351969701</c:v>
                </c:pt>
                <c:pt idx="2683">
                  <c:v>0.53274915721569704</c:v>
                </c:pt>
                <c:pt idx="2684">
                  <c:v>0.53283700233569697</c:v>
                </c:pt>
                <c:pt idx="2685">
                  <c:v>0.53300720225569698</c:v>
                </c:pt>
                <c:pt idx="2686">
                  <c:v>0.53322733179169701</c:v>
                </c:pt>
                <c:pt idx="2687">
                  <c:v>0.53345418631969699</c:v>
                </c:pt>
                <c:pt idx="2688">
                  <c:v>0.53370986305569701</c:v>
                </c:pt>
                <c:pt idx="2689">
                  <c:v>0.53381032353569702</c:v>
                </c:pt>
                <c:pt idx="2690">
                  <c:v>0.533949876943697</c:v>
                </c:pt>
                <c:pt idx="2691">
                  <c:v>0.53410188359969701</c:v>
                </c:pt>
                <c:pt idx="2692">
                  <c:v>0.53422102395169702</c:v>
                </c:pt>
                <c:pt idx="2693">
                  <c:v>0.53444049639969704</c:v>
                </c:pt>
                <c:pt idx="2694">
                  <c:v>0.53454846734369699</c:v>
                </c:pt>
                <c:pt idx="2695">
                  <c:v>0.53476023675169704</c:v>
                </c:pt>
                <c:pt idx="2696">
                  <c:v>0.53484477761569704</c:v>
                </c:pt>
                <c:pt idx="2697">
                  <c:v>0.53503388724769696</c:v>
                </c:pt>
                <c:pt idx="2698">
                  <c:v>0.53518704935969696</c:v>
                </c:pt>
                <c:pt idx="2699">
                  <c:v>0.53529906439969699</c:v>
                </c:pt>
                <c:pt idx="2700">
                  <c:v>0.53564659988769703</c:v>
                </c:pt>
                <c:pt idx="2701">
                  <c:v>0.53587698497569702</c:v>
                </c:pt>
                <c:pt idx="2702">
                  <c:v>0.53611796174369697</c:v>
                </c:pt>
                <c:pt idx="2703">
                  <c:v>0.53641549166369695</c:v>
                </c:pt>
                <c:pt idx="2704">
                  <c:v>0.53653777742369702</c:v>
                </c:pt>
                <c:pt idx="2705">
                  <c:v>0.53698750657569705</c:v>
                </c:pt>
                <c:pt idx="2706">
                  <c:v>0.53724132174369699</c:v>
                </c:pt>
                <c:pt idx="2707">
                  <c:v>0.53753212302369702</c:v>
                </c:pt>
                <c:pt idx="2708">
                  <c:v>0.53767576123169702</c:v>
                </c:pt>
                <c:pt idx="2709">
                  <c:v>0.53779019342369805</c:v>
                </c:pt>
                <c:pt idx="2710">
                  <c:v>0.53794755342369804</c:v>
                </c:pt>
                <c:pt idx="2711">
                  <c:v>0.53810862711969798</c:v>
                </c:pt>
                <c:pt idx="2712">
                  <c:v>0.53834107931169695</c:v>
                </c:pt>
                <c:pt idx="2713">
                  <c:v>0.53854281483169697</c:v>
                </c:pt>
                <c:pt idx="2714">
                  <c:v>0.538656680527697</c:v>
                </c:pt>
                <c:pt idx="2715">
                  <c:v>0.53873737473569705</c:v>
                </c:pt>
                <c:pt idx="2716">
                  <c:v>0.53885722011169701</c:v>
                </c:pt>
                <c:pt idx="2717">
                  <c:v>0.53900539028769701</c:v>
                </c:pt>
                <c:pt idx="2718">
                  <c:v>0.53912259201569701</c:v>
                </c:pt>
                <c:pt idx="2719">
                  <c:v>0.539331629039697</c:v>
                </c:pt>
                <c:pt idx="2720">
                  <c:v>0.539459720079697</c:v>
                </c:pt>
                <c:pt idx="2721">
                  <c:v>0.53976562791969795</c:v>
                </c:pt>
                <c:pt idx="2722">
                  <c:v>0.53990177579169696</c:v>
                </c:pt>
                <c:pt idx="2723">
                  <c:v>0.53998895323169704</c:v>
                </c:pt>
                <c:pt idx="2724">
                  <c:v>0.54020774657569703</c:v>
                </c:pt>
                <c:pt idx="2725">
                  <c:v>0.54041250340769698</c:v>
                </c:pt>
                <c:pt idx="2726">
                  <c:v>0.54063041553569802</c:v>
                </c:pt>
                <c:pt idx="2727">
                  <c:v>0.540790736815698</c:v>
                </c:pt>
                <c:pt idx="2728">
                  <c:v>0.54101907121569803</c:v>
                </c:pt>
                <c:pt idx="2729">
                  <c:v>0.54119615217569805</c:v>
                </c:pt>
                <c:pt idx="2730">
                  <c:v>0.54132340881569796</c:v>
                </c:pt>
                <c:pt idx="2731">
                  <c:v>0.54154264881569703</c:v>
                </c:pt>
                <c:pt idx="2732">
                  <c:v>0.54167997425569803</c:v>
                </c:pt>
                <c:pt idx="2733">
                  <c:v>0.54191376529569701</c:v>
                </c:pt>
                <c:pt idx="2734">
                  <c:v>0.54203699441569697</c:v>
                </c:pt>
                <c:pt idx="2735">
                  <c:v>0.54220153809569704</c:v>
                </c:pt>
                <c:pt idx="2736">
                  <c:v>0.54240947505569703</c:v>
                </c:pt>
                <c:pt idx="2737">
                  <c:v>0.54253036561569701</c:v>
                </c:pt>
                <c:pt idx="2738">
                  <c:v>0.542729013295698</c:v>
                </c:pt>
                <c:pt idx="2739">
                  <c:v>0.54284691569569699</c:v>
                </c:pt>
                <c:pt idx="2740">
                  <c:v>0.54308700785569697</c:v>
                </c:pt>
                <c:pt idx="2741">
                  <c:v>0.54320724881569704</c:v>
                </c:pt>
                <c:pt idx="2742">
                  <c:v>0.54331592689569697</c:v>
                </c:pt>
                <c:pt idx="2743">
                  <c:v>0.54358206801569697</c:v>
                </c:pt>
                <c:pt idx="2744">
                  <c:v>0.54369295473569701</c:v>
                </c:pt>
                <c:pt idx="2745">
                  <c:v>0.54389920273569803</c:v>
                </c:pt>
                <c:pt idx="2746">
                  <c:v>0.54401593585569696</c:v>
                </c:pt>
                <c:pt idx="2747">
                  <c:v>0.54422258123169698</c:v>
                </c:pt>
                <c:pt idx="2748">
                  <c:v>0.54444348663969799</c:v>
                </c:pt>
                <c:pt idx="2749">
                  <c:v>0.54464506595169804</c:v>
                </c:pt>
                <c:pt idx="2750">
                  <c:v>0.54476840271969795</c:v>
                </c:pt>
                <c:pt idx="2751">
                  <c:v>0.544851523695698</c:v>
                </c:pt>
                <c:pt idx="2752">
                  <c:v>0.54503871788769798</c:v>
                </c:pt>
                <c:pt idx="2753">
                  <c:v>0.54512884379169801</c:v>
                </c:pt>
                <c:pt idx="2754">
                  <c:v>0.54532135422369798</c:v>
                </c:pt>
                <c:pt idx="2755">
                  <c:v>0.54554150910369803</c:v>
                </c:pt>
                <c:pt idx="2756">
                  <c:v>0.54565171163169801</c:v>
                </c:pt>
                <c:pt idx="2757">
                  <c:v>0.54592008793569802</c:v>
                </c:pt>
                <c:pt idx="2758">
                  <c:v>0.54603454345569802</c:v>
                </c:pt>
                <c:pt idx="2759">
                  <c:v>0.54624437857569796</c:v>
                </c:pt>
                <c:pt idx="2760">
                  <c:v>0.54649217790369797</c:v>
                </c:pt>
                <c:pt idx="2761">
                  <c:v>0.54665504247969798</c:v>
                </c:pt>
                <c:pt idx="2762">
                  <c:v>0.54693980531169795</c:v>
                </c:pt>
                <c:pt idx="2763">
                  <c:v>0.54709422644769801</c:v>
                </c:pt>
                <c:pt idx="2764">
                  <c:v>0.54737379812769704</c:v>
                </c:pt>
                <c:pt idx="2765">
                  <c:v>0.54748193670369805</c:v>
                </c:pt>
                <c:pt idx="2766">
                  <c:v>0.54765405779169796</c:v>
                </c:pt>
                <c:pt idx="2767">
                  <c:v>0.54786942934369798</c:v>
                </c:pt>
                <c:pt idx="2768">
                  <c:v>0.54800801459169801</c:v>
                </c:pt>
                <c:pt idx="2769">
                  <c:v>0.54829111625569804</c:v>
                </c:pt>
                <c:pt idx="2770">
                  <c:v>0.548394752255698</c:v>
                </c:pt>
                <c:pt idx="2771">
                  <c:v>0.54854245747169805</c:v>
                </c:pt>
                <c:pt idx="2772">
                  <c:v>0.54870151481569795</c:v>
                </c:pt>
                <c:pt idx="2773">
                  <c:v>0.548866630879698</c:v>
                </c:pt>
                <c:pt idx="2774">
                  <c:v>0.54908755094369799</c:v>
                </c:pt>
                <c:pt idx="2775">
                  <c:v>0.54922581731169795</c:v>
                </c:pt>
                <c:pt idx="2776">
                  <c:v>0.54948085753569798</c:v>
                </c:pt>
                <c:pt idx="2777">
                  <c:v>0.54957626643169799</c:v>
                </c:pt>
                <c:pt idx="2778">
                  <c:v>0.54974622947169804</c:v>
                </c:pt>
                <c:pt idx="2779">
                  <c:v>0.54991019756769799</c:v>
                </c:pt>
                <c:pt idx="2780">
                  <c:v>0.54999814467169805</c:v>
                </c:pt>
                <c:pt idx="2781">
                  <c:v>0.55019329923169802</c:v>
                </c:pt>
                <c:pt idx="2782">
                  <c:v>0.55031077462369804</c:v>
                </c:pt>
                <c:pt idx="2783">
                  <c:v>0.55060408044769804</c:v>
                </c:pt>
                <c:pt idx="2784">
                  <c:v>0.55077997465569795</c:v>
                </c:pt>
                <c:pt idx="2785">
                  <c:v>0.550926340575698</c:v>
                </c:pt>
                <c:pt idx="2786">
                  <c:v>0.55121715913569802</c:v>
                </c:pt>
                <c:pt idx="2787">
                  <c:v>0.55136825063969797</c:v>
                </c:pt>
                <c:pt idx="2788">
                  <c:v>0.551740822159698</c:v>
                </c:pt>
                <c:pt idx="2789">
                  <c:v>0.55191291769569795</c:v>
                </c:pt>
                <c:pt idx="2790">
                  <c:v>0.552156964543697</c:v>
                </c:pt>
                <c:pt idx="2791">
                  <c:v>0.55247840124769698</c:v>
                </c:pt>
                <c:pt idx="2792">
                  <c:v>0.55266431193569698</c:v>
                </c:pt>
                <c:pt idx="2793">
                  <c:v>0.55310008308769698</c:v>
                </c:pt>
                <c:pt idx="2794">
                  <c:v>0.55331656214369696</c:v>
                </c:pt>
                <c:pt idx="2795">
                  <c:v>0.55356698521569703</c:v>
                </c:pt>
                <c:pt idx="2796">
                  <c:v>0.55395412203169703</c:v>
                </c:pt>
                <c:pt idx="2797">
                  <c:v>0.554233238111697</c:v>
                </c:pt>
                <c:pt idx="2798">
                  <c:v>0.55471182998369695</c:v>
                </c:pt>
                <c:pt idx="2799">
                  <c:v>0.55495393895969702</c:v>
                </c:pt>
                <c:pt idx="2800">
                  <c:v>0.55534526407969698</c:v>
                </c:pt>
                <c:pt idx="2801">
                  <c:v>0.55555911763169696</c:v>
                </c:pt>
                <c:pt idx="2802">
                  <c:v>0.55592343756769702</c:v>
                </c:pt>
                <c:pt idx="2803">
                  <c:v>0.55628225644769702</c:v>
                </c:pt>
                <c:pt idx="2804">
                  <c:v>0.55654036849569699</c:v>
                </c:pt>
                <c:pt idx="2805">
                  <c:v>0.556910877119697</c:v>
                </c:pt>
                <c:pt idx="2806">
                  <c:v>0.55713810823969701</c:v>
                </c:pt>
                <c:pt idx="2807">
                  <c:v>0.55734136577569704</c:v>
                </c:pt>
                <c:pt idx="2808">
                  <c:v>0.55773568294369702</c:v>
                </c:pt>
                <c:pt idx="2809">
                  <c:v>0.55797559548769704</c:v>
                </c:pt>
                <c:pt idx="2810">
                  <c:v>0.55833221561569701</c:v>
                </c:pt>
                <c:pt idx="2811">
                  <c:v>0.55858254847969702</c:v>
                </c:pt>
                <c:pt idx="2812">
                  <c:v>0.55895676055969701</c:v>
                </c:pt>
                <c:pt idx="2813">
                  <c:v>0.55918950147169699</c:v>
                </c:pt>
                <c:pt idx="2814">
                  <c:v>0.55944547356769703</c:v>
                </c:pt>
                <c:pt idx="2815">
                  <c:v>0.55979314447969697</c:v>
                </c:pt>
                <c:pt idx="2816">
                  <c:v>0.56001423915169701</c:v>
                </c:pt>
                <c:pt idx="2817">
                  <c:v>0.560445280815697</c:v>
                </c:pt>
                <c:pt idx="2818">
                  <c:v>0.56067610817569702</c:v>
                </c:pt>
                <c:pt idx="2819">
                  <c:v>0.56089605499169704</c:v>
                </c:pt>
                <c:pt idx="2820">
                  <c:v>0.56127189479969697</c:v>
                </c:pt>
                <c:pt idx="2821">
                  <c:v>0.56151747543969699</c:v>
                </c:pt>
                <c:pt idx="2822">
                  <c:v>0.56191452308769696</c:v>
                </c:pt>
                <c:pt idx="2823">
                  <c:v>0.56212635559969704</c:v>
                </c:pt>
                <c:pt idx="2824">
                  <c:v>0.56254854529569698</c:v>
                </c:pt>
                <c:pt idx="2825">
                  <c:v>0.562764926735697</c:v>
                </c:pt>
                <c:pt idx="2826">
                  <c:v>0.56303946068769695</c:v>
                </c:pt>
                <c:pt idx="2827">
                  <c:v>0.56348340174369704</c:v>
                </c:pt>
                <c:pt idx="2828">
                  <c:v>0.56370543529569705</c:v>
                </c:pt>
                <c:pt idx="2829">
                  <c:v>0.56416777935969697</c:v>
                </c:pt>
                <c:pt idx="2830">
                  <c:v>0.56437556948769696</c:v>
                </c:pt>
                <c:pt idx="2831">
                  <c:v>0.56485820727969704</c:v>
                </c:pt>
                <c:pt idx="2832">
                  <c:v>0.56508654323169705</c:v>
                </c:pt>
                <c:pt idx="2833">
                  <c:v>0.56535256753569696</c:v>
                </c:pt>
                <c:pt idx="2834">
                  <c:v>0.56574785406369799</c:v>
                </c:pt>
                <c:pt idx="2835">
                  <c:v>0.56605849935969699</c:v>
                </c:pt>
                <c:pt idx="2836">
                  <c:v>0.56646878559969704</c:v>
                </c:pt>
                <c:pt idx="2837">
                  <c:v>0.56670770958369698</c:v>
                </c:pt>
                <c:pt idx="2838">
                  <c:v>0.56698047745569702</c:v>
                </c:pt>
                <c:pt idx="2839">
                  <c:v>0.56738786459169699</c:v>
                </c:pt>
                <c:pt idx="2840">
                  <c:v>0.56767941361569796</c:v>
                </c:pt>
                <c:pt idx="2841">
                  <c:v>0.56815341711969702</c:v>
                </c:pt>
                <c:pt idx="2842">
                  <c:v>0.56838030351969704</c:v>
                </c:pt>
                <c:pt idx="2843">
                  <c:v>0.56878605203169696</c:v>
                </c:pt>
                <c:pt idx="2844">
                  <c:v>0.56898243481569699</c:v>
                </c:pt>
                <c:pt idx="2845">
                  <c:v>0.56921663199969696</c:v>
                </c:pt>
                <c:pt idx="2846">
                  <c:v>0.56948347561569701</c:v>
                </c:pt>
                <c:pt idx="2847">
                  <c:v>0.56960810607969803</c:v>
                </c:pt>
                <c:pt idx="2848">
                  <c:v>0.56982793071969695</c:v>
                </c:pt>
                <c:pt idx="2849">
                  <c:v>0.56995496156769698</c:v>
                </c:pt>
                <c:pt idx="2850">
                  <c:v>0.57026221071969696</c:v>
                </c:pt>
                <c:pt idx="2851">
                  <c:v>0.57037742915169698</c:v>
                </c:pt>
                <c:pt idx="2852">
                  <c:v>0.57056282723169705</c:v>
                </c:pt>
                <c:pt idx="2853">
                  <c:v>0.57081562556769705</c:v>
                </c:pt>
                <c:pt idx="2854">
                  <c:v>0.57092553788769795</c:v>
                </c:pt>
                <c:pt idx="2855">
                  <c:v>0.57110310313569701</c:v>
                </c:pt>
                <c:pt idx="2856">
                  <c:v>0.57120417193569695</c:v>
                </c:pt>
                <c:pt idx="2857">
                  <c:v>0.57141388969569695</c:v>
                </c:pt>
                <c:pt idx="2858">
                  <c:v>0.57161874351969799</c:v>
                </c:pt>
                <c:pt idx="2859">
                  <c:v>0.57172334972769701</c:v>
                </c:pt>
                <c:pt idx="2860">
                  <c:v>0.57201531222369795</c:v>
                </c:pt>
                <c:pt idx="2861">
                  <c:v>0.57214903887969804</c:v>
                </c:pt>
                <c:pt idx="2862">
                  <c:v>0.57244788668769797</c:v>
                </c:pt>
                <c:pt idx="2863">
                  <c:v>0.572548007967698</c:v>
                </c:pt>
                <c:pt idx="2864">
                  <c:v>0.57275759939169801</c:v>
                </c:pt>
                <c:pt idx="2865">
                  <c:v>0.57292808982369803</c:v>
                </c:pt>
                <c:pt idx="2866">
                  <c:v>0.57312548982369804</c:v>
                </c:pt>
                <c:pt idx="2867">
                  <c:v>0.57324741974369797</c:v>
                </c:pt>
                <c:pt idx="2868">
                  <c:v>0.57333297206369804</c:v>
                </c:pt>
                <c:pt idx="2869">
                  <c:v>0.57347568918369796</c:v>
                </c:pt>
                <c:pt idx="2870">
                  <c:v>0.57370766134369799</c:v>
                </c:pt>
                <c:pt idx="2871">
                  <c:v>0.573876687263698</c:v>
                </c:pt>
                <c:pt idx="2872">
                  <c:v>0.574136981983698</c:v>
                </c:pt>
                <c:pt idx="2873">
                  <c:v>0.57425546902369795</c:v>
                </c:pt>
                <c:pt idx="2874">
                  <c:v>0.57450140758369805</c:v>
                </c:pt>
                <c:pt idx="2875">
                  <c:v>0.57461086518369797</c:v>
                </c:pt>
                <c:pt idx="2876">
                  <c:v>0.57469362422369796</c:v>
                </c:pt>
                <c:pt idx="2877">
                  <c:v>0.57485082742369797</c:v>
                </c:pt>
                <c:pt idx="2878">
                  <c:v>0.57501738486369802</c:v>
                </c:pt>
                <c:pt idx="2879">
                  <c:v>0.57531197846369797</c:v>
                </c:pt>
                <c:pt idx="2880">
                  <c:v>0.57546586870369798</c:v>
                </c:pt>
                <c:pt idx="2881">
                  <c:v>0.575656981023698</c:v>
                </c:pt>
                <c:pt idx="2882">
                  <c:v>0.57575559030369805</c:v>
                </c:pt>
                <c:pt idx="2883">
                  <c:v>0.57590019126369796</c:v>
                </c:pt>
                <c:pt idx="2884">
                  <c:v>0.57613839958369795</c:v>
                </c:pt>
                <c:pt idx="2885">
                  <c:v>0.57628423478369795</c:v>
                </c:pt>
                <c:pt idx="2886">
                  <c:v>0.57654316534369798</c:v>
                </c:pt>
                <c:pt idx="2887">
                  <c:v>0.576627634143698</c:v>
                </c:pt>
                <c:pt idx="2888">
                  <c:v>0.57683529743969797</c:v>
                </c:pt>
                <c:pt idx="2889">
                  <c:v>0.57702626190369799</c:v>
                </c:pt>
                <c:pt idx="2890">
                  <c:v>0.57711248505569801</c:v>
                </c:pt>
                <c:pt idx="2891">
                  <c:v>0.57740208308769803</c:v>
                </c:pt>
                <c:pt idx="2892">
                  <c:v>0.57755568635169796</c:v>
                </c:pt>
                <c:pt idx="2893">
                  <c:v>0.57779778692769801</c:v>
                </c:pt>
                <c:pt idx="2894">
                  <c:v>0.57799239004769798</c:v>
                </c:pt>
                <c:pt idx="2895">
                  <c:v>0.57813377782369801</c:v>
                </c:pt>
                <c:pt idx="2896">
                  <c:v>0.57833156476769798</c:v>
                </c:pt>
                <c:pt idx="2897">
                  <c:v>0.57844260875169795</c:v>
                </c:pt>
                <c:pt idx="2898">
                  <c:v>0.57868555401569799</c:v>
                </c:pt>
                <c:pt idx="2899">
                  <c:v>0.57881804007969795</c:v>
                </c:pt>
                <c:pt idx="2900">
                  <c:v>0.57912557148769805</c:v>
                </c:pt>
                <c:pt idx="2901">
                  <c:v>0.579210430143698</c:v>
                </c:pt>
                <c:pt idx="2902">
                  <c:v>0.579463446687698</c:v>
                </c:pt>
                <c:pt idx="2903">
                  <c:v>0.57963147462369802</c:v>
                </c:pt>
                <c:pt idx="2904">
                  <c:v>0.57977221263969803</c:v>
                </c:pt>
                <c:pt idx="2905">
                  <c:v>0.57994992199969797</c:v>
                </c:pt>
                <c:pt idx="2906">
                  <c:v>0.58019436171169803</c:v>
                </c:pt>
                <c:pt idx="2907">
                  <c:v>0.58039138515169797</c:v>
                </c:pt>
                <c:pt idx="2908">
                  <c:v>0.58064361262369801</c:v>
                </c:pt>
                <c:pt idx="2909">
                  <c:v>0.58076819638369803</c:v>
                </c:pt>
                <c:pt idx="2910">
                  <c:v>0.580938991663698</c:v>
                </c:pt>
                <c:pt idx="2911">
                  <c:v>0.581067946783698</c:v>
                </c:pt>
                <c:pt idx="2912">
                  <c:v>0.58117329655969796</c:v>
                </c:pt>
                <c:pt idx="2913">
                  <c:v>0.58137456646369801</c:v>
                </c:pt>
                <c:pt idx="2914">
                  <c:v>0.58150926679969805</c:v>
                </c:pt>
                <c:pt idx="2915">
                  <c:v>0.58174981649569801</c:v>
                </c:pt>
                <c:pt idx="2916">
                  <c:v>0.58188176911969802</c:v>
                </c:pt>
                <c:pt idx="2917">
                  <c:v>0.58210177342369795</c:v>
                </c:pt>
                <c:pt idx="2918">
                  <c:v>0.58221236883169802</c:v>
                </c:pt>
                <c:pt idx="2919">
                  <c:v>0.58242163207969799</c:v>
                </c:pt>
                <c:pt idx="2920">
                  <c:v>0.58257169462369796</c:v>
                </c:pt>
                <c:pt idx="2921">
                  <c:v>0.58272612852769801</c:v>
                </c:pt>
                <c:pt idx="2922">
                  <c:v>0.58296923859169802</c:v>
                </c:pt>
                <c:pt idx="2923">
                  <c:v>0.58307415123169803</c:v>
                </c:pt>
                <c:pt idx="2924">
                  <c:v>0.58330089991969802</c:v>
                </c:pt>
                <c:pt idx="2925">
                  <c:v>0.58346107903969802</c:v>
                </c:pt>
                <c:pt idx="2926">
                  <c:v>0.58374802759969802</c:v>
                </c:pt>
                <c:pt idx="2927">
                  <c:v>0.58414447993569796</c:v>
                </c:pt>
                <c:pt idx="2928">
                  <c:v>0.58443861399969799</c:v>
                </c:pt>
                <c:pt idx="2929">
                  <c:v>0.58487996993569802</c:v>
                </c:pt>
                <c:pt idx="2930">
                  <c:v>0.58500861100769797</c:v>
                </c:pt>
                <c:pt idx="2931">
                  <c:v>0.58515155929569795</c:v>
                </c:pt>
                <c:pt idx="2932">
                  <c:v>0.58538883611169801</c:v>
                </c:pt>
                <c:pt idx="2933">
                  <c:v>0.58555488652769805</c:v>
                </c:pt>
                <c:pt idx="2934">
                  <c:v>0.58577401609569801</c:v>
                </c:pt>
                <c:pt idx="2935">
                  <c:v>0.58589132287969803</c:v>
                </c:pt>
                <c:pt idx="2936">
                  <c:v>0.58604294220769804</c:v>
                </c:pt>
                <c:pt idx="2937">
                  <c:v>0.58629972886369797</c:v>
                </c:pt>
                <c:pt idx="2938">
                  <c:v>0.58640322391969801</c:v>
                </c:pt>
                <c:pt idx="2939">
                  <c:v>0.58660581657569899</c:v>
                </c:pt>
                <c:pt idx="2940">
                  <c:v>0.58672937889569798</c:v>
                </c:pt>
                <c:pt idx="2941">
                  <c:v>0.586927016671698</c:v>
                </c:pt>
                <c:pt idx="2942">
                  <c:v>0.58702555684769797</c:v>
                </c:pt>
                <c:pt idx="2943">
                  <c:v>0.58717767166369805</c:v>
                </c:pt>
                <c:pt idx="2944">
                  <c:v>0.58735437507169797</c:v>
                </c:pt>
                <c:pt idx="2945">
                  <c:v>0.58749342139169802</c:v>
                </c:pt>
                <c:pt idx="2946">
                  <c:v>0.58770028763169802</c:v>
                </c:pt>
                <c:pt idx="2947">
                  <c:v>0.58781115611169799</c:v>
                </c:pt>
                <c:pt idx="2948">
                  <c:v>0.58798188587169797</c:v>
                </c:pt>
                <c:pt idx="2949">
                  <c:v>0.58814267083169802</c:v>
                </c:pt>
                <c:pt idx="2950">
                  <c:v>0.58826778283169801</c:v>
                </c:pt>
                <c:pt idx="2951">
                  <c:v>0.58842831115169802</c:v>
                </c:pt>
                <c:pt idx="2952">
                  <c:v>0.58855650283169803</c:v>
                </c:pt>
                <c:pt idx="2953">
                  <c:v>0.58875379483169799</c:v>
                </c:pt>
                <c:pt idx="2954">
                  <c:v>0.58883668955169799</c:v>
                </c:pt>
                <c:pt idx="2955">
                  <c:v>0.58898092123169798</c:v>
                </c:pt>
                <c:pt idx="2956">
                  <c:v>0.58914619739169805</c:v>
                </c:pt>
                <c:pt idx="2957">
                  <c:v>0.58925340875169796</c:v>
                </c:pt>
                <c:pt idx="2958">
                  <c:v>0.58946840891169805</c:v>
                </c:pt>
                <c:pt idx="2959">
                  <c:v>0.58957228395169803</c:v>
                </c:pt>
                <c:pt idx="2960">
                  <c:v>0.589796009871698</c:v>
                </c:pt>
                <c:pt idx="2961">
                  <c:v>0.58987832715169797</c:v>
                </c:pt>
                <c:pt idx="2962">
                  <c:v>0.59003385099169803</c:v>
                </c:pt>
                <c:pt idx="2963">
                  <c:v>0.59019226203169795</c:v>
                </c:pt>
                <c:pt idx="2964">
                  <c:v>0.590308776591698</c:v>
                </c:pt>
                <c:pt idx="2965">
                  <c:v>0.59049740699169795</c:v>
                </c:pt>
                <c:pt idx="2966">
                  <c:v>0.59058998987169797</c:v>
                </c:pt>
                <c:pt idx="2967">
                  <c:v>0.59073377207969802</c:v>
                </c:pt>
                <c:pt idx="2968">
                  <c:v>0.59095923934369798</c:v>
                </c:pt>
                <c:pt idx="2969">
                  <c:v>0.59108818897569804</c:v>
                </c:pt>
                <c:pt idx="2970">
                  <c:v>0.59131670484769805</c:v>
                </c:pt>
                <c:pt idx="2971">
                  <c:v>0.59144202209569796</c:v>
                </c:pt>
                <c:pt idx="2972">
                  <c:v>0.59164634369569802</c:v>
                </c:pt>
                <c:pt idx="2973">
                  <c:v>0.59173481819169804</c:v>
                </c:pt>
                <c:pt idx="2974">
                  <c:v>0.59192713995169799</c:v>
                </c:pt>
                <c:pt idx="2975">
                  <c:v>0.59214430462369805</c:v>
                </c:pt>
                <c:pt idx="2976">
                  <c:v>0.59229965390369799</c:v>
                </c:pt>
                <c:pt idx="2977">
                  <c:v>0.59251720775969796</c:v>
                </c:pt>
                <c:pt idx="2978">
                  <c:v>0.59263059003169805</c:v>
                </c:pt>
                <c:pt idx="2979">
                  <c:v>0.59276401527969802</c:v>
                </c:pt>
                <c:pt idx="2980">
                  <c:v>0.59295893159969804</c:v>
                </c:pt>
                <c:pt idx="2981">
                  <c:v>0.59308061646369803</c:v>
                </c:pt>
                <c:pt idx="2982">
                  <c:v>0.59327663547169796</c:v>
                </c:pt>
                <c:pt idx="2983">
                  <c:v>0.59338722859169801</c:v>
                </c:pt>
                <c:pt idx="2984">
                  <c:v>0.59362508487969801</c:v>
                </c:pt>
                <c:pt idx="2985">
                  <c:v>0.59374560219169803</c:v>
                </c:pt>
                <c:pt idx="2986">
                  <c:v>0.59387228158369798</c:v>
                </c:pt>
                <c:pt idx="2987">
                  <c:v>0.59403418212769799</c:v>
                </c:pt>
                <c:pt idx="2988">
                  <c:v>0.59417975467169803</c:v>
                </c:pt>
                <c:pt idx="2989">
                  <c:v>0.59439759265569803</c:v>
                </c:pt>
                <c:pt idx="2990">
                  <c:v>0.59448320441569802</c:v>
                </c:pt>
                <c:pt idx="2991">
                  <c:v>0.59464843836769798</c:v>
                </c:pt>
                <c:pt idx="2992">
                  <c:v>0.59482773478369799</c:v>
                </c:pt>
                <c:pt idx="2993">
                  <c:v>0.59495006519969795</c:v>
                </c:pt>
                <c:pt idx="2994">
                  <c:v>0.59513990846369802</c:v>
                </c:pt>
                <c:pt idx="2995">
                  <c:v>0.59526100190369802</c:v>
                </c:pt>
                <c:pt idx="2996">
                  <c:v>0.59555234230369802</c:v>
                </c:pt>
                <c:pt idx="2997">
                  <c:v>0.59568274561569801</c:v>
                </c:pt>
                <c:pt idx="2998">
                  <c:v>0.59583932073569801</c:v>
                </c:pt>
                <c:pt idx="2999">
                  <c:v>0.59599465887969805</c:v>
                </c:pt>
                <c:pt idx="3000">
                  <c:v>0.59614439807969799</c:v>
                </c:pt>
                <c:pt idx="3001">
                  <c:v>0.59638176726369796</c:v>
                </c:pt>
                <c:pt idx="3002">
                  <c:v>0.59652304294369796</c:v>
                </c:pt>
                <c:pt idx="3003">
                  <c:v>0.59671770390369805</c:v>
                </c:pt>
                <c:pt idx="3004">
                  <c:v>0.59680220889569802</c:v>
                </c:pt>
                <c:pt idx="3005">
                  <c:v>0.59691620599969697</c:v>
                </c:pt>
                <c:pt idx="3006">
                  <c:v>0.59708189567969805</c:v>
                </c:pt>
                <c:pt idx="3007">
                  <c:v>0.59719439539169805</c:v>
                </c:pt>
                <c:pt idx="3008">
                  <c:v>0.59743478147169704</c:v>
                </c:pt>
                <c:pt idx="3009">
                  <c:v>0.59774775875169806</c:v>
                </c:pt>
                <c:pt idx="3010">
                  <c:v>0.59801923699169801</c:v>
                </c:pt>
                <c:pt idx="3011">
                  <c:v>0.59845215035169697</c:v>
                </c:pt>
                <c:pt idx="3012">
                  <c:v>0.59862675467169801</c:v>
                </c:pt>
                <c:pt idx="3013">
                  <c:v>0.59893979619169802</c:v>
                </c:pt>
                <c:pt idx="3014">
                  <c:v>0.59923542867169799</c:v>
                </c:pt>
                <c:pt idx="3015">
                  <c:v>0.59961759243169799</c:v>
                </c:pt>
                <c:pt idx="3016">
                  <c:v>0.59973296747169802</c:v>
                </c:pt>
                <c:pt idx="3017">
                  <c:v>0.59991489515169805</c:v>
                </c:pt>
                <c:pt idx="3018">
                  <c:v>0.60016433907169697</c:v>
                </c:pt>
                <c:pt idx="3019">
                  <c:v>0.60038256235169696</c:v>
                </c:pt>
                <c:pt idx="3020">
                  <c:v>0.60064825899169805</c:v>
                </c:pt>
                <c:pt idx="3021">
                  <c:v>0.60080159987169801</c:v>
                </c:pt>
                <c:pt idx="3022">
                  <c:v>0.601114191711697</c:v>
                </c:pt>
                <c:pt idx="3023">
                  <c:v>0.60125924563169797</c:v>
                </c:pt>
                <c:pt idx="3024">
                  <c:v>0.60140166571169695</c:v>
                </c:pt>
                <c:pt idx="3025">
                  <c:v>0.60156406443169697</c:v>
                </c:pt>
                <c:pt idx="3026">
                  <c:v>0.60167160219169802</c:v>
                </c:pt>
                <c:pt idx="3027">
                  <c:v>0.601863551311697</c:v>
                </c:pt>
                <c:pt idx="3028">
                  <c:v>0.60197812099169801</c:v>
                </c:pt>
                <c:pt idx="3029">
                  <c:v>0.60214325711969796</c:v>
                </c:pt>
                <c:pt idx="3030">
                  <c:v>0.60232286862369799</c:v>
                </c:pt>
                <c:pt idx="3031">
                  <c:v>0.60258725519969802</c:v>
                </c:pt>
                <c:pt idx="3032">
                  <c:v>0.60267949515169805</c:v>
                </c:pt>
                <c:pt idx="3033">
                  <c:v>0.60279224729569802</c:v>
                </c:pt>
                <c:pt idx="3034">
                  <c:v>0.60299892710369796</c:v>
                </c:pt>
                <c:pt idx="3035">
                  <c:v>0.60308746707169802</c:v>
                </c:pt>
                <c:pt idx="3036">
                  <c:v>0.60324526814369805</c:v>
                </c:pt>
                <c:pt idx="3037">
                  <c:v>0.60346772156769701</c:v>
                </c:pt>
                <c:pt idx="3038">
                  <c:v>0.60367245401569802</c:v>
                </c:pt>
                <c:pt idx="3039">
                  <c:v>0.60396533695969801</c:v>
                </c:pt>
                <c:pt idx="3040">
                  <c:v>0.60419207457569801</c:v>
                </c:pt>
                <c:pt idx="3041">
                  <c:v>0.60419207457569801</c:v>
                </c:pt>
                <c:pt idx="3042">
                  <c:v>0.604364675583698</c:v>
                </c:pt>
                <c:pt idx="3043">
                  <c:v>0.60454792215969799</c:v>
                </c:pt>
                <c:pt idx="3044">
                  <c:v>0.60477654222369803</c:v>
                </c:pt>
                <c:pt idx="3045">
                  <c:v>0.60488624350369802</c:v>
                </c:pt>
                <c:pt idx="3046">
                  <c:v>0.60511518812769705</c:v>
                </c:pt>
                <c:pt idx="3047">
                  <c:v>0.60524157179169802</c:v>
                </c:pt>
                <c:pt idx="3048">
                  <c:v>0.60537845508769805</c:v>
                </c:pt>
                <c:pt idx="3049">
                  <c:v>0.60556261251169796</c:v>
                </c:pt>
                <c:pt idx="3050">
                  <c:v>0.60569846950369799</c:v>
                </c:pt>
                <c:pt idx="3051">
                  <c:v>0.60593965094369795</c:v>
                </c:pt>
                <c:pt idx="3052">
                  <c:v>0.60606588633569802</c:v>
                </c:pt>
                <c:pt idx="3053">
                  <c:v>0.60628269305569804</c:v>
                </c:pt>
                <c:pt idx="3054">
                  <c:v>0.60636498980769704</c:v>
                </c:pt>
                <c:pt idx="3055">
                  <c:v>0.60646973695969797</c:v>
                </c:pt>
                <c:pt idx="3056">
                  <c:v>0.60665261150369798</c:v>
                </c:pt>
                <c:pt idx="3057">
                  <c:v>0.60681406195169696</c:v>
                </c:pt>
                <c:pt idx="3058">
                  <c:v>0.607068072191698</c:v>
                </c:pt>
                <c:pt idx="3059">
                  <c:v>0.60726371139169799</c:v>
                </c:pt>
                <c:pt idx="3060">
                  <c:v>0.60751387299169801</c:v>
                </c:pt>
                <c:pt idx="3061">
                  <c:v>0.607660057167698</c:v>
                </c:pt>
                <c:pt idx="3062">
                  <c:v>0.60779976279969805</c:v>
                </c:pt>
                <c:pt idx="3063">
                  <c:v>0.60807648001569803</c:v>
                </c:pt>
                <c:pt idx="3064">
                  <c:v>0.60820765449569802</c:v>
                </c:pt>
                <c:pt idx="3065">
                  <c:v>0.60850303761569802</c:v>
                </c:pt>
                <c:pt idx="3066">
                  <c:v>0.60862350004769805</c:v>
                </c:pt>
                <c:pt idx="3067">
                  <c:v>0.60893421358369804</c:v>
                </c:pt>
                <c:pt idx="3068">
                  <c:v>0.609041095167698</c:v>
                </c:pt>
                <c:pt idx="3069">
                  <c:v>0.60916528262369796</c:v>
                </c:pt>
                <c:pt idx="3070">
                  <c:v>0.60939110156769805</c:v>
                </c:pt>
                <c:pt idx="3071">
                  <c:v>0.609498566495698</c:v>
                </c:pt>
                <c:pt idx="3072">
                  <c:v>0.60963876350369794</c:v>
                </c:pt>
                <c:pt idx="3073">
                  <c:v>0.60983107257569802</c:v>
                </c:pt>
                <c:pt idx="3074">
                  <c:v>0.60996089902369799</c:v>
                </c:pt>
                <c:pt idx="3075">
                  <c:v>0.61015943043169796</c:v>
                </c:pt>
                <c:pt idx="3076">
                  <c:v>0.61034052633569802</c:v>
                </c:pt>
                <c:pt idx="3077">
                  <c:v>0.61043062057569697</c:v>
                </c:pt>
                <c:pt idx="3078">
                  <c:v>0.61052343708769696</c:v>
                </c:pt>
                <c:pt idx="3079">
                  <c:v>0.61071717211169696</c:v>
                </c:pt>
                <c:pt idx="3080">
                  <c:v>0.61090857375969698</c:v>
                </c:pt>
                <c:pt idx="3081">
                  <c:v>0.61102485366369796</c:v>
                </c:pt>
                <c:pt idx="3082">
                  <c:v>0.61125138558369696</c:v>
                </c:pt>
                <c:pt idx="3083">
                  <c:v>0.611359304223697</c:v>
                </c:pt>
                <c:pt idx="3084">
                  <c:v>0.61158667875169703</c:v>
                </c:pt>
                <c:pt idx="3085">
                  <c:v>0.61170425497569803</c:v>
                </c:pt>
                <c:pt idx="3086">
                  <c:v>0.61183239620769703</c:v>
                </c:pt>
                <c:pt idx="3087">
                  <c:v>0.61205516879969701</c:v>
                </c:pt>
                <c:pt idx="3088">
                  <c:v>0.61218863382369804</c:v>
                </c:pt>
                <c:pt idx="3089">
                  <c:v>0.61243153494369795</c:v>
                </c:pt>
                <c:pt idx="3090">
                  <c:v>0.61254998188769705</c:v>
                </c:pt>
                <c:pt idx="3091">
                  <c:v>0.61269428604769804</c:v>
                </c:pt>
                <c:pt idx="3092">
                  <c:v>0.61286203147169804</c:v>
                </c:pt>
                <c:pt idx="3093">
                  <c:v>0.61306536321569804</c:v>
                </c:pt>
                <c:pt idx="3094">
                  <c:v>0.61327946879969797</c:v>
                </c:pt>
                <c:pt idx="3095">
                  <c:v>0.61340790603169704</c:v>
                </c:pt>
                <c:pt idx="3096">
                  <c:v>0.61359243252769802</c:v>
                </c:pt>
                <c:pt idx="3097">
                  <c:v>0.61374764111969804</c:v>
                </c:pt>
                <c:pt idx="3098">
                  <c:v>0.61391662716769702</c:v>
                </c:pt>
                <c:pt idx="3099">
                  <c:v>0.61412361548769701</c:v>
                </c:pt>
                <c:pt idx="3100">
                  <c:v>0.61424891851169805</c:v>
                </c:pt>
                <c:pt idx="3101">
                  <c:v>0.61446752951969696</c:v>
                </c:pt>
                <c:pt idx="3102">
                  <c:v>0.61455156547169698</c:v>
                </c:pt>
                <c:pt idx="3103">
                  <c:v>0.61481725489569805</c:v>
                </c:pt>
                <c:pt idx="3104">
                  <c:v>0.61498695919969704</c:v>
                </c:pt>
                <c:pt idx="3105">
                  <c:v>0.61513341812769795</c:v>
                </c:pt>
                <c:pt idx="3106">
                  <c:v>0.61538461183969795</c:v>
                </c:pt>
                <c:pt idx="3107">
                  <c:v>0.61549554974369702</c:v>
                </c:pt>
                <c:pt idx="3108">
                  <c:v>0.61571305284769795</c:v>
                </c:pt>
                <c:pt idx="3109">
                  <c:v>0.61582158174369805</c:v>
                </c:pt>
                <c:pt idx="3110">
                  <c:v>0.61599926123169801</c:v>
                </c:pt>
                <c:pt idx="3111">
                  <c:v>0.616168543407697</c:v>
                </c:pt>
                <c:pt idx="3112">
                  <c:v>0.61643503083169804</c:v>
                </c:pt>
                <c:pt idx="3113">
                  <c:v>0.61655583761569799</c:v>
                </c:pt>
                <c:pt idx="3114">
                  <c:v>0.61666557521569698</c:v>
                </c:pt>
                <c:pt idx="3115">
                  <c:v>0.61688912183969702</c:v>
                </c:pt>
                <c:pt idx="3116">
                  <c:v>0.61696965969569795</c:v>
                </c:pt>
                <c:pt idx="3117">
                  <c:v>0.61716954116769696</c:v>
                </c:pt>
                <c:pt idx="3118">
                  <c:v>0.61739989470369805</c:v>
                </c:pt>
                <c:pt idx="3119">
                  <c:v>0.61751567582369804</c:v>
                </c:pt>
                <c:pt idx="3120">
                  <c:v>0.61773553271969806</c:v>
                </c:pt>
                <c:pt idx="3121">
                  <c:v>0.61783006609569802</c:v>
                </c:pt>
                <c:pt idx="3122">
                  <c:v>0.61790875908769805</c:v>
                </c:pt>
                <c:pt idx="3123">
                  <c:v>0.61807835934369804</c:v>
                </c:pt>
                <c:pt idx="3124">
                  <c:v>0.61820323755169804</c:v>
                </c:pt>
                <c:pt idx="3125">
                  <c:v>0.61843906206369803</c:v>
                </c:pt>
                <c:pt idx="3126">
                  <c:v>0.61854593694369797</c:v>
                </c:pt>
                <c:pt idx="3127">
                  <c:v>0.61874155614369797</c:v>
                </c:pt>
                <c:pt idx="3128">
                  <c:v>0.61883885196769794</c:v>
                </c:pt>
                <c:pt idx="3129">
                  <c:v>0.619039504239697</c:v>
                </c:pt>
                <c:pt idx="3130">
                  <c:v>0.61928284155169699</c:v>
                </c:pt>
                <c:pt idx="3131">
                  <c:v>0.61941454607969704</c:v>
                </c:pt>
                <c:pt idx="3132">
                  <c:v>0.61962314884769698</c:v>
                </c:pt>
                <c:pt idx="3133">
                  <c:v>0.61973432545569795</c:v>
                </c:pt>
                <c:pt idx="3134">
                  <c:v>0.61988747025569801</c:v>
                </c:pt>
                <c:pt idx="3135">
                  <c:v>0.62009835390369805</c:v>
                </c:pt>
                <c:pt idx="3136">
                  <c:v>0.62024745828769701</c:v>
                </c:pt>
                <c:pt idx="3137">
                  <c:v>0.62047209238369805</c:v>
                </c:pt>
                <c:pt idx="3138">
                  <c:v>0.62057753420769701</c:v>
                </c:pt>
                <c:pt idx="3139">
                  <c:v>0.62076508771169703</c:v>
                </c:pt>
                <c:pt idx="3140">
                  <c:v>0.62090734945569703</c:v>
                </c:pt>
                <c:pt idx="3141">
                  <c:v>0.62104843817569799</c:v>
                </c:pt>
                <c:pt idx="3142">
                  <c:v>0.62122100303969796</c:v>
                </c:pt>
                <c:pt idx="3143">
                  <c:v>0.62136196142369704</c:v>
                </c:pt>
                <c:pt idx="3144">
                  <c:v>0.62155238231969701</c:v>
                </c:pt>
                <c:pt idx="3145">
                  <c:v>0.62165736796769699</c:v>
                </c:pt>
                <c:pt idx="3146">
                  <c:v>0.62179239606369696</c:v>
                </c:pt>
                <c:pt idx="3147">
                  <c:v>0.62199083262369703</c:v>
                </c:pt>
                <c:pt idx="3148">
                  <c:v>0.62227022590369696</c:v>
                </c:pt>
                <c:pt idx="3149">
                  <c:v>0.62239844926369703</c:v>
                </c:pt>
                <c:pt idx="3150">
                  <c:v>0.62250826494369704</c:v>
                </c:pt>
                <c:pt idx="3151">
                  <c:v>0.622723483503697</c:v>
                </c:pt>
                <c:pt idx="3152">
                  <c:v>0.62281835870369695</c:v>
                </c:pt>
                <c:pt idx="3153">
                  <c:v>0.62307266206369705</c:v>
                </c:pt>
                <c:pt idx="3154">
                  <c:v>0.62329695838369703</c:v>
                </c:pt>
                <c:pt idx="3155">
                  <c:v>0.62349685822369705</c:v>
                </c:pt>
                <c:pt idx="3156">
                  <c:v>0.62366914654369698</c:v>
                </c:pt>
                <c:pt idx="3157">
                  <c:v>0.62378690526369696</c:v>
                </c:pt>
                <c:pt idx="3158">
                  <c:v>0.62386545310369701</c:v>
                </c:pt>
                <c:pt idx="3159">
                  <c:v>0.62407222430369702</c:v>
                </c:pt>
                <c:pt idx="3160">
                  <c:v>0.624229698223697</c:v>
                </c:pt>
                <c:pt idx="3161">
                  <c:v>0.62442959806369702</c:v>
                </c:pt>
                <c:pt idx="3162">
                  <c:v>0.62454552862369705</c:v>
                </c:pt>
                <c:pt idx="3163">
                  <c:v>0.62474107870369699</c:v>
                </c:pt>
                <c:pt idx="3164">
                  <c:v>0.62482630878369705</c:v>
                </c:pt>
                <c:pt idx="3165">
                  <c:v>0.62494911070369796</c:v>
                </c:pt>
                <c:pt idx="3166">
                  <c:v>0.625118247023697</c:v>
                </c:pt>
                <c:pt idx="3167">
                  <c:v>0.62529816318369802</c:v>
                </c:pt>
                <c:pt idx="3168">
                  <c:v>0.62553527953569699</c:v>
                </c:pt>
                <c:pt idx="3169">
                  <c:v>0.62565714158369701</c:v>
                </c:pt>
                <c:pt idx="3170">
                  <c:v>0.62593066406369802</c:v>
                </c:pt>
                <c:pt idx="3171">
                  <c:v>0.62606161175969699</c:v>
                </c:pt>
                <c:pt idx="3172">
                  <c:v>0.62622960094369795</c:v>
                </c:pt>
                <c:pt idx="3173">
                  <c:v>0.626443844335697</c:v>
                </c:pt>
                <c:pt idx="3174">
                  <c:v>0.62652860135969801</c:v>
                </c:pt>
                <c:pt idx="3175">
                  <c:v>0.62681533932769795</c:v>
                </c:pt>
                <c:pt idx="3176">
                  <c:v>0.62701909927969801</c:v>
                </c:pt>
                <c:pt idx="3177">
                  <c:v>0.62719579289569805</c:v>
                </c:pt>
                <c:pt idx="3178">
                  <c:v>0.62734465774369796</c:v>
                </c:pt>
                <c:pt idx="3179">
                  <c:v>0.62747134852769704</c:v>
                </c:pt>
                <c:pt idx="3180">
                  <c:v>0.62770122177569698</c:v>
                </c:pt>
                <c:pt idx="3181">
                  <c:v>0.62783229654369799</c:v>
                </c:pt>
                <c:pt idx="3182">
                  <c:v>0.62802652609569698</c:v>
                </c:pt>
                <c:pt idx="3183">
                  <c:v>0.62811388809569701</c:v>
                </c:pt>
                <c:pt idx="3184">
                  <c:v>0.62832559004769795</c:v>
                </c:pt>
                <c:pt idx="3185">
                  <c:v>0.62845285265569795</c:v>
                </c:pt>
                <c:pt idx="3186">
                  <c:v>0.62859447439969796</c:v>
                </c:pt>
                <c:pt idx="3187">
                  <c:v>0.62883108246369801</c:v>
                </c:pt>
                <c:pt idx="3188">
                  <c:v>0.62899896499169805</c:v>
                </c:pt>
                <c:pt idx="3189">
                  <c:v>0.62920421103969804</c:v>
                </c:pt>
                <c:pt idx="3190">
                  <c:v>0.62931193196769697</c:v>
                </c:pt>
                <c:pt idx="3191">
                  <c:v>0.62939831135969804</c:v>
                </c:pt>
                <c:pt idx="3192">
                  <c:v>0.629594818143698</c:v>
                </c:pt>
                <c:pt idx="3193">
                  <c:v>0.62981013334369795</c:v>
                </c:pt>
                <c:pt idx="3194">
                  <c:v>0.62990506201569796</c:v>
                </c:pt>
                <c:pt idx="3195">
                  <c:v>0.63002031897569799</c:v>
                </c:pt>
                <c:pt idx="3196">
                  <c:v>0.630120567199698</c:v>
                </c:pt>
                <c:pt idx="3197">
                  <c:v>0.63032619321569805</c:v>
                </c:pt>
                <c:pt idx="3198">
                  <c:v>0.63050484150369801</c:v>
                </c:pt>
                <c:pt idx="3199">
                  <c:v>0.63072180323169802</c:v>
                </c:pt>
                <c:pt idx="3200">
                  <c:v>0.630832120607698</c:v>
                </c:pt>
                <c:pt idx="3201">
                  <c:v>0.63106953727969795</c:v>
                </c:pt>
                <c:pt idx="3202">
                  <c:v>0.63115224364769795</c:v>
                </c:pt>
                <c:pt idx="3203">
                  <c:v>0.63127098364769796</c:v>
                </c:pt>
                <c:pt idx="3204">
                  <c:v>0.63150447398369802</c:v>
                </c:pt>
                <c:pt idx="3205">
                  <c:v>0.63160712867169699</c:v>
                </c:pt>
                <c:pt idx="3206">
                  <c:v>0.63181053820769695</c:v>
                </c:pt>
                <c:pt idx="3207">
                  <c:v>0.63192370534369702</c:v>
                </c:pt>
                <c:pt idx="3208">
                  <c:v>0.63208509958369696</c:v>
                </c:pt>
                <c:pt idx="3209">
                  <c:v>0.63226222265569698</c:v>
                </c:pt>
                <c:pt idx="3210">
                  <c:v>0.63240226611169703</c:v>
                </c:pt>
                <c:pt idx="3211">
                  <c:v>0.63267414118369703</c:v>
                </c:pt>
                <c:pt idx="3212">
                  <c:v>0.63279416038369796</c:v>
                </c:pt>
                <c:pt idx="3213">
                  <c:v>0.63301853311969702</c:v>
                </c:pt>
                <c:pt idx="3214">
                  <c:v>0.63310172537569698</c:v>
                </c:pt>
                <c:pt idx="3215">
                  <c:v>0.63324214783969701</c:v>
                </c:pt>
                <c:pt idx="3216">
                  <c:v>0.63341623884769704</c:v>
                </c:pt>
                <c:pt idx="3217">
                  <c:v>0.63354169049569797</c:v>
                </c:pt>
                <c:pt idx="3218">
                  <c:v>0.63372127711969795</c:v>
                </c:pt>
                <c:pt idx="3219">
                  <c:v>0.63382291443169703</c:v>
                </c:pt>
                <c:pt idx="3220">
                  <c:v>0.63403490623969805</c:v>
                </c:pt>
                <c:pt idx="3221">
                  <c:v>0.63419560563169797</c:v>
                </c:pt>
                <c:pt idx="3222">
                  <c:v>0.63429882214369804</c:v>
                </c:pt>
                <c:pt idx="3223">
                  <c:v>0.63450727654369699</c:v>
                </c:pt>
                <c:pt idx="3224">
                  <c:v>0.63463285452769702</c:v>
                </c:pt>
                <c:pt idx="3225">
                  <c:v>0.63482330604769699</c:v>
                </c:pt>
                <c:pt idx="3226">
                  <c:v>0.63492879660769697</c:v>
                </c:pt>
                <c:pt idx="3227">
                  <c:v>0.63509038035169696</c:v>
                </c:pt>
                <c:pt idx="3228">
                  <c:v>0.63534424495969699</c:v>
                </c:pt>
                <c:pt idx="3229">
                  <c:v>0.63555597300769695</c:v>
                </c:pt>
                <c:pt idx="3230">
                  <c:v>0.63566356822369696</c:v>
                </c:pt>
                <c:pt idx="3231">
                  <c:v>0.63576260547169705</c:v>
                </c:pt>
                <c:pt idx="3232">
                  <c:v>0.63593017179169697</c:v>
                </c:pt>
                <c:pt idx="3233">
                  <c:v>0.63609590892769696</c:v>
                </c:pt>
                <c:pt idx="3234">
                  <c:v>0.63621029825569697</c:v>
                </c:pt>
                <c:pt idx="3235">
                  <c:v>0.63642790582369702</c:v>
                </c:pt>
                <c:pt idx="3236">
                  <c:v>0.63653465177569701</c:v>
                </c:pt>
                <c:pt idx="3237">
                  <c:v>0.63674010833569805</c:v>
                </c:pt>
                <c:pt idx="3238">
                  <c:v>0.63682451211169799</c:v>
                </c:pt>
                <c:pt idx="3239">
                  <c:v>0.63690878523169703</c:v>
                </c:pt>
                <c:pt idx="3240">
                  <c:v>0.63708510550369801</c:v>
                </c:pt>
                <c:pt idx="3241">
                  <c:v>0.63725789806369804</c:v>
                </c:pt>
                <c:pt idx="3242">
                  <c:v>0.637473415135697</c:v>
                </c:pt>
                <c:pt idx="3243">
                  <c:v>0.63756644220769698</c:v>
                </c:pt>
                <c:pt idx="3244">
                  <c:v>0.637791431839698</c:v>
                </c:pt>
                <c:pt idx="3245">
                  <c:v>0.63788863990369804</c:v>
                </c:pt>
                <c:pt idx="3246">
                  <c:v>0.63801576819169703</c:v>
                </c:pt>
                <c:pt idx="3247">
                  <c:v>0.63822645099169795</c:v>
                </c:pt>
                <c:pt idx="3248">
                  <c:v>0.63835643172769696</c:v>
                </c:pt>
                <c:pt idx="3249">
                  <c:v>0.63858661393569804</c:v>
                </c:pt>
                <c:pt idx="3250">
                  <c:v>0.63868739054369805</c:v>
                </c:pt>
                <c:pt idx="3251">
                  <c:v>0.63885283799969805</c:v>
                </c:pt>
                <c:pt idx="3252">
                  <c:v>0.63905733079969795</c:v>
                </c:pt>
                <c:pt idx="3253">
                  <c:v>0.63918386071969702</c:v>
                </c:pt>
                <c:pt idx="3254">
                  <c:v>0.63940215678369805</c:v>
                </c:pt>
                <c:pt idx="3255">
                  <c:v>0.63952402171169698</c:v>
                </c:pt>
                <c:pt idx="3256">
                  <c:v>0.63971330535969795</c:v>
                </c:pt>
                <c:pt idx="3257">
                  <c:v>0.63984603396769801</c:v>
                </c:pt>
                <c:pt idx="3258">
                  <c:v>0.64004797060769802</c:v>
                </c:pt>
                <c:pt idx="3259">
                  <c:v>0.64023393124769701</c:v>
                </c:pt>
                <c:pt idx="3260">
                  <c:v>0.64037835428769696</c:v>
                </c:pt>
                <c:pt idx="3261">
                  <c:v>0.64059326343969702</c:v>
                </c:pt>
                <c:pt idx="3262">
                  <c:v>0.64070126119969795</c:v>
                </c:pt>
                <c:pt idx="3263">
                  <c:v>0.64081679963169702</c:v>
                </c:pt>
                <c:pt idx="3264">
                  <c:v>0.64098173585569695</c:v>
                </c:pt>
                <c:pt idx="3265">
                  <c:v>0.64123575425569701</c:v>
                </c:pt>
                <c:pt idx="3266">
                  <c:v>0.64136477643169698</c:v>
                </c:pt>
                <c:pt idx="3267">
                  <c:v>0.64146823700769695</c:v>
                </c:pt>
                <c:pt idx="3268">
                  <c:v>0.64168164494369695</c:v>
                </c:pt>
                <c:pt idx="3269">
                  <c:v>0.64176420281569702</c:v>
                </c:pt>
                <c:pt idx="3270">
                  <c:v>0.641934954783697</c:v>
                </c:pt>
                <c:pt idx="3271">
                  <c:v>0.64208348209569699</c:v>
                </c:pt>
                <c:pt idx="3272">
                  <c:v>0.64217455835169701</c:v>
                </c:pt>
                <c:pt idx="3273">
                  <c:v>0.64239046415969703</c:v>
                </c:pt>
                <c:pt idx="3274">
                  <c:v>0.64258581055969699</c:v>
                </c:pt>
                <c:pt idx="3275">
                  <c:v>0.64258581055969699</c:v>
                </c:pt>
                <c:pt idx="3276">
                  <c:v>0.64277692979169698</c:v>
                </c:pt>
                <c:pt idx="3277">
                  <c:v>0.64294902676769705</c:v>
                </c:pt>
                <c:pt idx="3278">
                  <c:v>0.64317409143969695</c:v>
                </c:pt>
                <c:pt idx="3279">
                  <c:v>0.64327714467169705</c:v>
                </c:pt>
                <c:pt idx="3280">
                  <c:v>0.64342624841569696</c:v>
                </c:pt>
                <c:pt idx="3281">
                  <c:v>0.64350880628769702</c:v>
                </c:pt>
                <c:pt idx="3282">
                  <c:v>0.64366533959969696</c:v>
                </c:pt>
                <c:pt idx="3283">
                  <c:v>0.64382104028769704</c:v>
                </c:pt>
                <c:pt idx="3284">
                  <c:v>0.643916663951697</c:v>
                </c:pt>
                <c:pt idx="3285">
                  <c:v>0.64413173713569705</c:v>
                </c:pt>
                <c:pt idx="3286">
                  <c:v>0.64423651966369699</c:v>
                </c:pt>
                <c:pt idx="3287">
                  <c:v>0.64444044849569704</c:v>
                </c:pt>
                <c:pt idx="3288">
                  <c:v>0.64454741342369704</c:v>
                </c:pt>
                <c:pt idx="3289">
                  <c:v>0.64470802065569699</c:v>
                </c:pt>
                <c:pt idx="3290">
                  <c:v>0.644926106351697</c:v>
                </c:pt>
                <c:pt idx="3291">
                  <c:v>0.64503882551969705</c:v>
                </c:pt>
                <c:pt idx="3292">
                  <c:v>0.64533273931169699</c:v>
                </c:pt>
                <c:pt idx="3293">
                  <c:v>0.64551655531169705</c:v>
                </c:pt>
                <c:pt idx="3294">
                  <c:v>0.64568349220769705</c:v>
                </c:pt>
                <c:pt idx="3295">
                  <c:v>0.64584512241569703</c:v>
                </c:pt>
                <c:pt idx="3296">
                  <c:v>0.64600515422369698</c:v>
                </c:pt>
                <c:pt idx="3297">
                  <c:v>0.64624555358369695</c:v>
                </c:pt>
                <c:pt idx="3298">
                  <c:v>0.64639669828769697</c:v>
                </c:pt>
                <c:pt idx="3299">
                  <c:v>0.64670806660769697</c:v>
                </c:pt>
                <c:pt idx="3300">
                  <c:v>0.64683357297569699</c:v>
                </c:pt>
                <c:pt idx="3301">
                  <c:v>0.647191806383697</c:v>
                </c:pt>
                <c:pt idx="3302">
                  <c:v>0.64736890910369704</c:v>
                </c:pt>
                <c:pt idx="3303">
                  <c:v>0.64756429751969702</c:v>
                </c:pt>
                <c:pt idx="3304">
                  <c:v>0.64780514443169701</c:v>
                </c:pt>
                <c:pt idx="3305">
                  <c:v>0.64792080465569701</c:v>
                </c:pt>
                <c:pt idx="3306">
                  <c:v>0.64816587134369696</c:v>
                </c:pt>
                <c:pt idx="3307">
                  <c:v>0.64826196715169704</c:v>
                </c:pt>
                <c:pt idx="3308">
                  <c:v>0.64847069195169704</c:v>
                </c:pt>
                <c:pt idx="3309">
                  <c:v>0.64867342699169706</c:v>
                </c:pt>
                <c:pt idx="3310">
                  <c:v>0.64889847083169705</c:v>
                </c:pt>
                <c:pt idx="3311">
                  <c:v>0.64899815755169699</c:v>
                </c:pt>
                <c:pt idx="3312">
                  <c:v>0.649075596591697</c:v>
                </c:pt>
                <c:pt idx="3313">
                  <c:v>0.64918909643169698</c:v>
                </c:pt>
                <c:pt idx="3314">
                  <c:v>0.64940625579169697</c:v>
                </c:pt>
                <c:pt idx="3315">
                  <c:v>0.64950698155169695</c:v>
                </c:pt>
                <c:pt idx="3316">
                  <c:v>0.64971558411169705</c:v>
                </c:pt>
                <c:pt idx="3317">
                  <c:v>0.64982107723169702</c:v>
                </c:pt>
                <c:pt idx="3318">
                  <c:v>0.65003426379169704</c:v>
                </c:pt>
                <c:pt idx="3319">
                  <c:v>0.65011310859169702</c:v>
                </c:pt>
                <c:pt idx="3320">
                  <c:v>0.65023247595169698</c:v>
                </c:pt>
                <c:pt idx="3321">
                  <c:v>0.65049058571169704</c:v>
                </c:pt>
                <c:pt idx="3322">
                  <c:v>0.65061490379169695</c:v>
                </c:pt>
                <c:pt idx="3323">
                  <c:v>0.65084257579169702</c:v>
                </c:pt>
                <c:pt idx="3324">
                  <c:v>0.65093340011169698</c:v>
                </c:pt>
                <c:pt idx="3325">
                  <c:v>0.651093595631697</c:v>
                </c:pt>
                <c:pt idx="3326">
                  <c:v>0.65125727499169705</c:v>
                </c:pt>
                <c:pt idx="3327">
                  <c:v>0.65137590891169705</c:v>
                </c:pt>
                <c:pt idx="3328">
                  <c:v>0.65164199169569703</c:v>
                </c:pt>
                <c:pt idx="3329">
                  <c:v>0.65176769265569701</c:v>
                </c:pt>
                <c:pt idx="3330">
                  <c:v>0.65191248503969701</c:v>
                </c:pt>
                <c:pt idx="3331">
                  <c:v>0.65209010459169703</c:v>
                </c:pt>
                <c:pt idx="3332">
                  <c:v>0.652274529007697</c:v>
                </c:pt>
                <c:pt idx="3333">
                  <c:v>0.65243526241569705</c:v>
                </c:pt>
                <c:pt idx="3334">
                  <c:v>0.65254710161569696</c:v>
                </c:pt>
                <c:pt idx="3335">
                  <c:v>0.65276050971169697</c:v>
                </c:pt>
                <c:pt idx="3336">
                  <c:v>0.65286630014369695</c:v>
                </c:pt>
                <c:pt idx="3337">
                  <c:v>0.65309753950369698</c:v>
                </c:pt>
                <c:pt idx="3338">
                  <c:v>0.65330332363169696</c:v>
                </c:pt>
                <c:pt idx="3339">
                  <c:v>0.653404262447697</c:v>
                </c:pt>
                <c:pt idx="3340">
                  <c:v>0.65367437774369697</c:v>
                </c:pt>
                <c:pt idx="3341">
                  <c:v>0.65387883870369701</c:v>
                </c:pt>
                <c:pt idx="3342">
                  <c:v>0.65415046619169703</c:v>
                </c:pt>
                <c:pt idx="3343">
                  <c:v>0.65426073019169695</c:v>
                </c:pt>
                <c:pt idx="3344">
                  <c:v>0.654393614063697</c:v>
                </c:pt>
                <c:pt idx="3345">
                  <c:v>0.65456644500769701</c:v>
                </c:pt>
                <c:pt idx="3346">
                  <c:v>0.65481494855969702</c:v>
                </c:pt>
                <c:pt idx="3347">
                  <c:v>0.65493472676769704</c:v>
                </c:pt>
                <c:pt idx="3348">
                  <c:v>0.65504247214369704</c:v>
                </c:pt>
                <c:pt idx="3349">
                  <c:v>0.65530584260769698</c:v>
                </c:pt>
                <c:pt idx="3350">
                  <c:v>0.65538833415969699</c:v>
                </c:pt>
                <c:pt idx="3351">
                  <c:v>0.65555966276769695</c:v>
                </c:pt>
                <c:pt idx="3352">
                  <c:v>0.65579149799969705</c:v>
                </c:pt>
                <c:pt idx="3353">
                  <c:v>0.655899307471697</c:v>
                </c:pt>
                <c:pt idx="3354">
                  <c:v>0.65609627447969698</c:v>
                </c:pt>
                <c:pt idx="3355">
                  <c:v>0.65617774049569699</c:v>
                </c:pt>
                <c:pt idx="3356">
                  <c:v>0.65625779639969695</c:v>
                </c:pt>
                <c:pt idx="3357">
                  <c:v>0.656447841039697</c:v>
                </c:pt>
                <c:pt idx="3358">
                  <c:v>0.65661532388769706</c:v>
                </c:pt>
                <c:pt idx="3359">
                  <c:v>0.65681780315169702</c:v>
                </c:pt>
                <c:pt idx="3360">
                  <c:v>0.65693381691169705</c:v>
                </c:pt>
                <c:pt idx="3361">
                  <c:v>0.65712886103969703</c:v>
                </c:pt>
                <c:pt idx="3362">
                  <c:v>0.65721173716769699</c:v>
                </c:pt>
                <c:pt idx="3363">
                  <c:v>0.65732159771169696</c:v>
                </c:pt>
                <c:pt idx="3364">
                  <c:v>0.65751266788769602</c:v>
                </c:pt>
                <c:pt idx="3365">
                  <c:v>0.65764156494369697</c:v>
                </c:pt>
                <c:pt idx="3366">
                  <c:v>0.65782878935969702</c:v>
                </c:pt>
                <c:pt idx="3367">
                  <c:v>0.65792813815969697</c:v>
                </c:pt>
                <c:pt idx="3368">
                  <c:v>0.65808324191969703</c:v>
                </c:pt>
                <c:pt idx="3369">
                  <c:v>0.65840836686369697</c:v>
                </c:pt>
                <c:pt idx="3370">
                  <c:v>0.65871227036769697</c:v>
                </c:pt>
                <c:pt idx="3371">
                  <c:v>0.65897722628769695</c:v>
                </c:pt>
                <c:pt idx="3372">
                  <c:v>0.65908308382369696</c:v>
                </c:pt>
                <c:pt idx="3373">
                  <c:v>0.65929579755169698</c:v>
                </c:pt>
                <c:pt idx="3374">
                  <c:v>0.65946744155169701</c:v>
                </c:pt>
                <c:pt idx="3375">
                  <c:v>0.65969082841569704</c:v>
                </c:pt>
                <c:pt idx="3376">
                  <c:v>0.65989386766369695</c:v>
                </c:pt>
                <c:pt idx="3377">
                  <c:v>0.66007893110369698</c:v>
                </c:pt>
                <c:pt idx="3378">
                  <c:v>0.66026911265569699</c:v>
                </c:pt>
                <c:pt idx="3379">
                  <c:v>0.660372411135697</c:v>
                </c:pt>
                <c:pt idx="3380">
                  <c:v>0.66050966391969701</c:v>
                </c:pt>
                <c:pt idx="3381">
                  <c:v>0.66067556564769703</c:v>
                </c:pt>
                <c:pt idx="3382">
                  <c:v>0.66097984364769702</c:v>
                </c:pt>
                <c:pt idx="3383">
                  <c:v>0.66110654812769698</c:v>
                </c:pt>
                <c:pt idx="3384">
                  <c:v>0.661209659359697</c:v>
                </c:pt>
                <c:pt idx="3385">
                  <c:v>0.661401401311697</c:v>
                </c:pt>
                <c:pt idx="3386">
                  <c:v>0.661494213903697</c:v>
                </c:pt>
                <c:pt idx="3387">
                  <c:v>0.66163820761569703</c:v>
                </c:pt>
                <c:pt idx="3388">
                  <c:v>0.66179915609569695</c:v>
                </c:pt>
                <c:pt idx="3389">
                  <c:v>0.66190615283169696</c:v>
                </c:pt>
                <c:pt idx="3390">
                  <c:v>0.66215557439969697</c:v>
                </c:pt>
                <c:pt idx="3391">
                  <c:v>0.66245421964769702</c:v>
                </c:pt>
                <c:pt idx="3392">
                  <c:v>0.66254230412769699</c:v>
                </c:pt>
                <c:pt idx="3393">
                  <c:v>0.66262559577569702</c:v>
                </c:pt>
                <c:pt idx="3394">
                  <c:v>0.662734211711697</c:v>
                </c:pt>
                <c:pt idx="3395">
                  <c:v>0.66297463052769701</c:v>
                </c:pt>
                <c:pt idx="3396">
                  <c:v>0.66309075955169705</c:v>
                </c:pt>
                <c:pt idx="3397">
                  <c:v>0.66334983155169702</c:v>
                </c:pt>
                <c:pt idx="3398">
                  <c:v>0.66343558438369699</c:v>
                </c:pt>
                <c:pt idx="3399">
                  <c:v>0.66364510886369699</c:v>
                </c:pt>
                <c:pt idx="3400">
                  <c:v>0.66379608307169702</c:v>
                </c:pt>
                <c:pt idx="3401">
                  <c:v>0.66390152537569702</c:v>
                </c:pt>
                <c:pt idx="3402">
                  <c:v>0.66412924966369702</c:v>
                </c:pt>
                <c:pt idx="3403">
                  <c:v>0.66424945907169697</c:v>
                </c:pt>
                <c:pt idx="3404">
                  <c:v>0.66446818060769697</c:v>
                </c:pt>
                <c:pt idx="3405">
                  <c:v>0.66458450393569701</c:v>
                </c:pt>
                <c:pt idx="3406">
                  <c:v>0.66475490854369701</c:v>
                </c:pt>
                <c:pt idx="3407">
                  <c:v>0.66492835724769705</c:v>
                </c:pt>
                <c:pt idx="3408">
                  <c:v>0.66511132684769703</c:v>
                </c:pt>
                <c:pt idx="3409">
                  <c:v>0.66538193204769702</c:v>
                </c:pt>
                <c:pt idx="3410">
                  <c:v>0.66555205724769695</c:v>
                </c:pt>
                <c:pt idx="3411">
                  <c:v>0.66573624964769695</c:v>
                </c:pt>
                <c:pt idx="3412">
                  <c:v>0.66587698444769705</c:v>
                </c:pt>
                <c:pt idx="3413">
                  <c:v>0.66596678844769697</c:v>
                </c:pt>
                <c:pt idx="3414">
                  <c:v>0.666301763647697</c:v>
                </c:pt>
                <c:pt idx="3415">
                  <c:v>0.66641204044769697</c:v>
                </c:pt>
                <c:pt idx="3416">
                  <c:v>0.66662003404769699</c:v>
                </c:pt>
                <c:pt idx="3417">
                  <c:v>0.66670154844769702</c:v>
                </c:pt>
                <c:pt idx="3418">
                  <c:v>0.666927440047697</c:v>
                </c:pt>
                <c:pt idx="3419">
                  <c:v>0.66707878804769705</c:v>
                </c:pt>
                <c:pt idx="3420">
                  <c:v>0.66720149924769701</c:v>
                </c:pt>
                <c:pt idx="3421">
                  <c:v>0.66739586524769701</c:v>
                </c:pt>
                <c:pt idx="3422">
                  <c:v>0.66747694004769698</c:v>
                </c:pt>
                <c:pt idx="3423">
                  <c:v>0.66761742364769705</c:v>
                </c:pt>
                <c:pt idx="3424">
                  <c:v>0.66779495924769705</c:v>
                </c:pt>
                <c:pt idx="3425">
                  <c:v>0.66793845724769696</c:v>
                </c:pt>
                <c:pt idx="3426">
                  <c:v>0.66814343644769703</c:v>
                </c:pt>
                <c:pt idx="3427">
                  <c:v>0.66831475484769698</c:v>
                </c:pt>
                <c:pt idx="3428">
                  <c:v>0.66840022564769697</c:v>
                </c:pt>
                <c:pt idx="3429">
                  <c:v>0.66850067519969703</c:v>
                </c:pt>
                <c:pt idx="3430">
                  <c:v>0.66866830727969695</c:v>
                </c:pt>
                <c:pt idx="3431">
                  <c:v>0.66884495323169701</c:v>
                </c:pt>
                <c:pt idx="3432">
                  <c:v>0.66896271719969702</c:v>
                </c:pt>
                <c:pt idx="3433">
                  <c:v>0.66918456220769695</c:v>
                </c:pt>
                <c:pt idx="3434">
                  <c:v>0.66930167769569704</c:v>
                </c:pt>
                <c:pt idx="3435">
                  <c:v>0.66951950212769695</c:v>
                </c:pt>
                <c:pt idx="3436">
                  <c:v>0.66961145659169696</c:v>
                </c:pt>
                <c:pt idx="3437">
                  <c:v>0.66970613467169704</c:v>
                </c:pt>
                <c:pt idx="3438">
                  <c:v>0.66991384281569699</c:v>
                </c:pt>
                <c:pt idx="3439">
                  <c:v>0.67004859695969698</c:v>
                </c:pt>
                <c:pt idx="3440">
                  <c:v>0.670277186159697</c:v>
                </c:pt>
                <c:pt idx="3441">
                  <c:v>0.67037860843169705</c:v>
                </c:pt>
                <c:pt idx="3442">
                  <c:v>0.67054215508769699</c:v>
                </c:pt>
                <c:pt idx="3443">
                  <c:v>0.67070271873569698</c:v>
                </c:pt>
                <c:pt idx="3444">
                  <c:v>0.67085984543969701</c:v>
                </c:pt>
                <c:pt idx="3445">
                  <c:v>0.67107235233569695</c:v>
                </c:pt>
                <c:pt idx="3446">
                  <c:v>0.67119951926369703</c:v>
                </c:pt>
                <c:pt idx="3447">
                  <c:v>0.67143485265569702</c:v>
                </c:pt>
                <c:pt idx="3448">
                  <c:v>0.67153134647969703</c:v>
                </c:pt>
                <c:pt idx="3449">
                  <c:v>0.67170636119969696</c:v>
                </c:pt>
                <c:pt idx="3450">
                  <c:v>0.67186291607969695</c:v>
                </c:pt>
                <c:pt idx="3451">
                  <c:v>0.67194775415969699</c:v>
                </c:pt>
                <c:pt idx="3452">
                  <c:v>0.672130873199697</c:v>
                </c:pt>
                <c:pt idx="3453">
                  <c:v>0.67224619895969695</c:v>
                </c:pt>
                <c:pt idx="3454">
                  <c:v>0.67250174231969695</c:v>
                </c:pt>
                <c:pt idx="3455">
                  <c:v>0.67272248855969696</c:v>
                </c:pt>
                <c:pt idx="3456">
                  <c:v>0.672840001199697</c:v>
                </c:pt>
                <c:pt idx="3457">
                  <c:v>0.67305708119969698</c:v>
                </c:pt>
                <c:pt idx="3458">
                  <c:v>0.67317047735969704</c:v>
                </c:pt>
                <c:pt idx="3459">
                  <c:v>0.67337263511969703</c:v>
                </c:pt>
                <c:pt idx="3460">
                  <c:v>0.67348127159969695</c:v>
                </c:pt>
                <c:pt idx="3461">
                  <c:v>0.673575950639697</c:v>
                </c:pt>
                <c:pt idx="3462">
                  <c:v>0.67374517655969701</c:v>
                </c:pt>
                <c:pt idx="3463">
                  <c:v>0.67403821847969703</c:v>
                </c:pt>
                <c:pt idx="3464">
                  <c:v>0.67416132695969699</c:v>
                </c:pt>
                <c:pt idx="3465">
                  <c:v>0.67425922199969701</c:v>
                </c:pt>
                <c:pt idx="3466">
                  <c:v>0.67440979511969701</c:v>
                </c:pt>
                <c:pt idx="3467">
                  <c:v>0.67456673591969696</c:v>
                </c:pt>
                <c:pt idx="3468">
                  <c:v>0.67472740727969704</c:v>
                </c:pt>
                <c:pt idx="3469">
                  <c:v>0.67497539756769698</c:v>
                </c:pt>
                <c:pt idx="3470">
                  <c:v>0.67511152921569695</c:v>
                </c:pt>
                <c:pt idx="3471">
                  <c:v>0.67533264807969695</c:v>
                </c:pt>
                <c:pt idx="3472">
                  <c:v>0.675522459199697</c:v>
                </c:pt>
                <c:pt idx="3473">
                  <c:v>0.675522459199697</c:v>
                </c:pt>
                <c:pt idx="3474">
                  <c:v>0.67567830078369695</c:v>
                </c:pt>
                <c:pt idx="3475">
                  <c:v>0.67583414236769701</c:v>
                </c:pt>
                <c:pt idx="3476">
                  <c:v>0.67603155860769704</c:v>
                </c:pt>
                <c:pt idx="3477">
                  <c:v>0.67614772681569701</c:v>
                </c:pt>
                <c:pt idx="3478">
                  <c:v>0.67634704433569703</c:v>
                </c:pt>
                <c:pt idx="3479">
                  <c:v>0.67645516379169701</c:v>
                </c:pt>
                <c:pt idx="3480">
                  <c:v>0.67665156601569698</c:v>
                </c:pt>
                <c:pt idx="3481">
                  <c:v>0.67684131375969703</c:v>
                </c:pt>
                <c:pt idx="3482">
                  <c:v>0.67698181835169702</c:v>
                </c:pt>
                <c:pt idx="3483">
                  <c:v>0.67718493843169703</c:v>
                </c:pt>
                <c:pt idx="3484">
                  <c:v>0.67729622668769696</c:v>
                </c:pt>
                <c:pt idx="3485">
                  <c:v>0.67751373311969698</c:v>
                </c:pt>
                <c:pt idx="3486">
                  <c:v>0.67762001467169697</c:v>
                </c:pt>
                <c:pt idx="3487">
                  <c:v>0.67774822431969695</c:v>
                </c:pt>
                <c:pt idx="3488">
                  <c:v>0.67797726518369705</c:v>
                </c:pt>
                <c:pt idx="3489">
                  <c:v>0.67810580803169695</c:v>
                </c:pt>
                <c:pt idx="3490">
                  <c:v>0.67833264835169704</c:v>
                </c:pt>
                <c:pt idx="3491">
                  <c:v>0.67849815052769702</c:v>
                </c:pt>
                <c:pt idx="3492">
                  <c:v>0.67863184291169698</c:v>
                </c:pt>
                <c:pt idx="3493">
                  <c:v>0.67880823081569697</c:v>
                </c:pt>
                <c:pt idx="3494">
                  <c:v>0.67893071155169704</c:v>
                </c:pt>
                <c:pt idx="3495">
                  <c:v>0.67914738316769696</c:v>
                </c:pt>
                <c:pt idx="3496">
                  <c:v>0.67924444214369695</c:v>
                </c:pt>
                <c:pt idx="3497">
                  <c:v>0.67941072652769696</c:v>
                </c:pt>
                <c:pt idx="3498">
                  <c:v>0.67956984067169701</c:v>
                </c:pt>
                <c:pt idx="3499">
                  <c:v>0.679864472351697</c:v>
                </c:pt>
                <c:pt idx="3500">
                  <c:v>0.67998010876769699</c:v>
                </c:pt>
                <c:pt idx="3501">
                  <c:v>0.68008837939169697</c:v>
                </c:pt>
                <c:pt idx="3502">
                  <c:v>0.68027161161569705</c:v>
                </c:pt>
                <c:pt idx="3503">
                  <c:v>0.68038731321569701</c:v>
                </c:pt>
                <c:pt idx="3504">
                  <c:v>0.68055099023969701</c:v>
                </c:pt>
                <c:pt idx="3505">
                  <c:v>0.68070306451169704</c:v>
                </c:pt>
                <c:pt idx="3506">
                  <c:v>0.68085494323169704</c:v>
                </c:pt>
                <c:pt idx="3507">
                  <c:v>0.68107018079969694</c:v>
                </c:pt>
                <c:pt idx="3508">
                  <c:v>0.68119207487969702</c:v>
                </c:pt>
                <c:pt idx="3509">
                  <c:v>0.68129947871969698</c:v>
                </c:pt>
                <c:pt idx="3510">
                  <c:v>0.68148137231969697</c:v>
                </c:pt>
                <c:pt idx="3511">
                  <c:v>0.68161835391969705</c:v>
                </c:pt>
                <c:pt idx="3512">
                  <c:v>0.68185670831969702</c:v>
                </c:pt>
                <c:pt idx="3513">
                  <c:v>0.68195776031969702</c:v>
                </c:pt>
                <c:pt idx="3514">
                  <c:v>0.68217968975969701</c:v>
                </c:pt>
                <c:pt idx="3515">
                  <c:v>0.68226258447969701</c:v>
                </c:pt>
                <c:pt idx="3516">
                  <c:v>0.68238615663969704</c:v>
                </c:pt>
                <c:pt idx="3517">
                  <c:v>0.68254642831969703</c:v>
                </c:pt>
                <c:pt idx="3518">
                  <c:v>0.68262714159969695</c:v>
                </c:pt>
                <c:pt idx="3519">
                  <c:v>0.68283084959969698</c:v>
                </c:pt>
                <c:pt idx="3520">
                  <c:v>0.682961415199697</c:v>
                </c:pt>
                <c:pt idx="3521">
                  <c:v>0.68316326255969695</c:v>
                </c:pt>
                <c:pt idx="3522">
                  <c:v>0.68324801791969703</c:v>
                </c:pt>
                <c:pt idx="3523">
                  <c:v>0.68340071871969699</c:v>
                </c:pt>
                <c:pt idx="3524">
                  <c:v>0.68358710351969698</c:v>
                </c:pt>
                <c:pt idx="3525">
                  <c:v>0.68369335247969698</c:v>
                </c:pt>
                <c:pt idx="3526">
                  <c:v>0.68390475967969699</c:v>
                </c:pt>
                <c:pt idx="3527">
                  <c:v>0.68403821247969698</c:v>
                </c:pt>
                <c:pt idx="3528">
                  <c:v>0.68423120575969698</c:v>
                </c:pt>
                <c:pt idx="3529">
                  <c:v>0.68439010985569704</c:v>
                </c:pt>
                <c:pt idx="3530">
                  <c:v>0.68450061775969695</c:v>
                </c:pt>
                <c:pt idx="3531">
                  <c:v>0.68472986287969695</c:v>
                </c:pt>
                <c:pt idx="3532">
                  <c:v>0.68483847673569698</c:v>
                </c:pt>
                <c:pt idx="3533">
                  <c:v>0.68505916598369698</c:v>
                </c:pt>
                <c:pt idx="3534">
                  <c:v>0.68516164051169703</c:v>
                </c:pt>
                <c:pt idx="3535">
                  <c:v>0.68540949955169705</c:v>
                </c:pt>
                <c:pt idx="3536">
                  <c:v>0.68550361414369698</c:v>
                </c:pt>
                <c:pt idx="3537">
                  <c:v>0.685643381823697</c:v>
                </c:pt>
                <c:pt idx="3538">
                  <c:v>0.68587314943969702</c:v>
                </c:pt>
                <c:pt idx="3539">
                  <c:v>0.685979281439697</c:v>
                </c:pt>
                <c:pt idx="3540">
                  <c:v>0.68618481830369704</c:v>
                </c:pt>
                <c:pt idx="3541">
                  <c:v>0.68627370793569697</c:v>
                </c:pt>
                <c:pt idx="3542">
                  <c:v>0.68645331593569703</c:v>
                </c:pt>
                <c:pt idx="3543">
                  <c:v>0.686669890527697</c:v>
                </c:pt>
                <c:pt idx="3544">
                  <c:v>0.68691121836769697</c:v>
                </c:pt>
                <c:pt idx="3545">
                  <c:v>0.68700193673569698</c:v>
                </c:pt>
                <c:pt idx="3546">
                  <c:v>0.68708880169569697</c:v>
                </c:pt>
                <c:pt idx="3547">
                  <c:v>0.687294077311697</c:v>
                </c:pt>
                <c:pt idx="3548">
                  <c:v>0.687448083007697</c:v>
                </c:pt>
                <c:pt idx="3549">
                  <c:v>0.687570082719697</c:v>
                </c:pt>
                <c:pt idx="3550">
                  <c:v>0.68779479852769698</c:v>
                </c:pt>
                <c:pt idx="3551">
                  <c:v>0.68791907071969705</c:v>
                </c:pt>
                <c:pt idx="3552">
                  <c:v>0.68813430703969702</c:v>
                </c:pt>
                <c:pt idx="3553">
                  <c:v>0.68821728502369695</c:v>
                </c:pt>
                <c:pt idx="3554">
                  <c:v>0.68831156047969699</c:v>
                </c:pt>
                <c:pt idx="3555">
                  <c:v>0.68853075740769698</c:v>
                </c:pt>
                <c:pt idx="3556">
                  <c:v>0.68867606627169697</c:v>
                </c:pt>
                <c:pt idx="3557">
                  <c:v>0.68891623494369703</c:v>
                </c:pt>
                <c:pt idx="3558">
                  <c:v>0.68902505427169702</c:v>
                </c:pt>
                <c:pt idx="3559">
                  <c:v>0.68916049407969704</c:v>
                </c:pt>
                <c:pt idx="3560">
                  <c:v>0.689338396799697</c:v>
                </c:pt>
                <c:pt idx="3561">
                  <c:v>0.68949331500769695</c:v>
                </c:pt>
                <c:pt idx="3562">
                  <c:v>0.68970186374369702</c:v>
                </c:pt>
                <c:pt idx="3563">
                  <c:v>0.68984178358369697</c:v>
                </c:pt>
                <c:pt idx="3564">
                  <c:v>0.690084159807697</c:v>
                </c:pt>
                <c:pt idx="3565">
                  <c:v>0.69019116115169699</c:v>
                </c:pt>
                <c:pt idx="3566">
                  <c:v>0.69037666044769697</c:v>
                </c:pt>
                <c:pt idx="3567">
                  <c:v>0.69053813638369699</c:v>
                </c:pt>
                <c:pt idx="3568">
                  <c:v>0.69073538764769704</c:v>
                </c:pt>
                <c:pt idx="3569">
                  <c:v>0.69093490822369696</c:v>
                </c:pt>
                <c:pt idx="3570">
                  <c:v>0.69104099225569704</c:v>
                </c:pt>
                <c:pt idx="3571">
                  <c:v>0.691290586559697</c:v>
                </c:pt>
                <c:pt idx="3572">
                  <c:v>0.69148623545569698</c:v>
                </c:pt>
                <c:pt idx="3573">
                  <c:v>0.69162000199969698</c:v>
                </c:pt>
                <c:pt idx="3574">
                  <c:v>0.69182810479969703</c:v>
                </c:pt>
                <c:pt idx="3575">
                  <c:v>0.69193528580769703</c:v>
                </c:pt>
                <c:pt idx="3576">
                  <c:v>0.69216597340769703</c:v>
                </c:pt>
                <c:pt idx="3577">
                  <c:v>0.69225386054369697</c:v>
                </c:pt>
                <c:pt idx="3578">
                  <c:v>0.69237788335969697</c:v>
                </c:pt>
                <c:pt idx="3579">
                  <c:v>0.69257043491169701</c:v>
                </c:pt>
                <c:pt idx="3580">
                  <c:v>0.69284945398369702</c:v>
                </c:pt>
                <c:pt idx="3581">
                  <c:v>0.69297773564769705</c:v>
                </c:pt>
                <c:pt idx="3582">
                  <c:v>0.69308698155169701</c:v>
                </c:pt>
                <c:pt idx="3583">
                  <c:v>0.693344383743697</c:v>
                </c:pt>
                <c:pt idx="3584">
                  <c:v>0.693428915423697</c:v>
                </c:pt>
                <c:pt idx="3585">
                  <c:v>0.69359720444769701</c:v>
                </c:pt>
                <c:pt idx="3586">
                  <c:v>0.69380872723169695</c:v>
                </c:pt>
                <c:pt idx="3587">
                  <c:v>0.69393565380769695</c:v>
                </c:pt>
                <c:pt idx="3588">
                  <c:v>0.69417685947169705</c:v>
                </c:pt>
                <c:pt idx="3589">
                  <c:v>0.694285427791697</c:v>
                </c:pt>
                <c:pt idx="3590">
                  <c:v>0.69436026238369697</c:v>
                </c:pt>
                <c:pt idx="3591">
                  <c:v>0.69451594159969698</c:v>
                </c:pt>
                <c:pt idx="3592">
                  <c:v>0.69461320071969701</c:v>
                </c:pt>
                <c:pt idx="3593">
                  <c:v>0.694830854351697</c:v>
                </c:pt>
                <c:pt idx="3594">
                  <c:v>0.69494213687969697</c:v>
                </c:pt>
                <c:pt idx="3595">
                  <c:v>0.695165218927697</c:v>
                </c:pt>
                <c:pt idx="3596">
                  <c:v>0.69526041007969697</c:v>
                </c:pt>
                <c:pt idx="3597">
                  <c:v>0.69545098625569701</c:v>
                </c:pt>
                <c:pt idx="3598">
                  <c:v>0.69565616745569703</c:v>
                </c:pt>
                <c:pt idx="3599">
                  <c:v>0.69579097311969695</c:v>
                </c:pt>
                <c:pt idx="3600">
                  <c:v>0.69601030697569699</c:v>
                </c:pt>
                <c:pt idx="3601">
                  <c:v>0.69611596721569702</c:v>
                </c:pt>
                <c:pt idx="3602">
                  <c:v>0.69628864254369705</c:v>
                </c:pt>
                <c:pt idx="3603">
                  <c:v>0.69645750505569703</c:v>
                </c:pt>
                <c:pt idx="3604">
                  <c:v>0.69656090345569699</c:v>
                </c:pt>
                <c:pt idx="3605">
                  <c:v>0.69676059161569703</c:v>
                </c:pt>
                <c:pt idx="3606">
                  <c:v>0.696871874143697</c:v>
                </c:pt>
                <c:pt idx="3607">
                  <c:v>0.69710006148769699</c:v>
                </c:pt>
                <c:pt idx="3608">
                  <c:v>0.69729037803169702</c:v>
                </c:pt>
                <c:pt idx="3609">
                  <c:v>0.69741570027169697</c:v>
                </c:pt>
                <c:pt idx="3610">
                  <c:v>0.69757975275169704</c:v>
                </c:pt>
                <c:pt idx="3611">
                  <c:v>0.69768416695969704</c:v>
                </c:pt>
                <c:pt idx="3612">
                  <c:v>0.69788713860769702</c:v>
                </c:pt>
                <c:pt idx="3613">
                  <c:v>0.69797070775969705</c:v>
                </c:pt>
                <c:pt idx="3614">
                  <c:v>0.69816467383969705</c:v>
                </c:pt>
                <c:pt idx="3615">
                  <c:v>0.69832242871969696</c:v>
                </c:pt>
                <c:pt idx="3616">
                  <c:v>0.69857005035169695</c:v>
                </c:pt>
                <c:pt idx="3617">
                  <c:v>0.698682399535697</c:v>
                </c:pt>
                <c:pt idx="3618">
                  <c:v>0.69879474871969705</c:v>
                </c:pt>
                <c:pt idx="3619">
                  <c:v>0.698981472559697</c:v>
                </c:pt>
                <c:pt idx="3620">
                  <c:v>0.69910081207969699</c:v>
                </c:pt>
                <c:pt idx="3621">
                  <c:v>0.69925768529569698</c:v>
                </c:pt>
                <c:pt idx="3622">
                  <c:v>0.69944340151969697</c:v>
                </c:pt>
                <c:pt idx="3623">
                  <c:v>0.69954535966369702</c:v>
                </c:pt>
                <c:pt idx="3624">
                  <c:v>0.69974486763169697</c:v>
                </c:pt>
                <c:pt idx="3625">
                  <c:v>0.69991458795169703</c:v>
                </c:pt>
                <c:pt idx="3626">
                  <c:v>0.69999872388769702</c:v>
                </c:pt>
                <c:pt idx="3627">
                  <c:v>0.70008588267169702</c:v>
                </c:pt>
                <c:pt idx="3628">
                  <c:v>0.70023904030369699</c:v>
                </c:pt>
                <c:pt idx="3629">
                  <c:v>0.70047230734369703</c:v>
                </c:pt>
                <c:pt idx="3630">
                  <c:v>0.70057882630369706</c:v>
                </c:pt>
                <c:pt idx="3631">
                  <c:v>0.70076360667169701</c:v>
                </c:pt>
                <c:pt idx="3632">
                  <c:v>0.70085463771169698</c:v>
                </c:pt>
                <c:pt idx="3633">
                  <c:v>0.70102829206369699</c:v>
                </c:pt>
                <c:pt idx="3634">
                  <c:v>0.70116585007969701</c:v>
                </c:pt>
                <c:pt idx="3635">
                  <c:v>0.70130821251169695</c:v>
                </c:pt>
                <c:pt idx="3636">
                  <c:v>0.701524853743697</c:v>
                </c:pt>
                <c:pt idx="3637">
                  <c:v>0.70166215889569705</c:v>
                </c:pt>
                <c:pt idx="3638">
                  <c:v>0.70186830627169705</c:v>
                </c:pt>
                <c:pt idx="3639">
                  <c:v>0.70194947561569698</c:v>
                </c:pt>
                <c:pt idx="3640">
                  <c:v>0.70212268745569695</c:v>
                </c:pt>
                <c:pt idx="3641">
                  <c:v>0.70232377755169695</c:v>
                </c:pt>
                <c:pt idx="3642">
                  <c:v>0.70243092867169699</c:v>
                </c:pt>
                <c:pt idx="3643">
                  <c:v>0.70260357156769704</c:v>
                </c:pt>
                <c:pt idx="3644">
                  <c:v>0.70278961625569702</c:v>
                </c:pt>
                <c:pt idx="3645">
                  <c:v>0.70304374457569696</c:v>
                </c:pt>
                <c:pt idx="3646">
                  <c:v>0.70313401702369704</c:v>
                </c:pt>
                <c:pt idx="3647">
                  <c:v>0.70329066627169701</c:v>
                </c:pt>
                <c:pt idx="3648">
                  <c:v>0.70349434822369705</c:v>
                </c:pt>
                <c:pt idx="3649">
                  <c:v>0.70362295625569704</c:v>
                </c:pt>
                <c:pt idx="3650">
                  <c:v>0.70386262051169701</c:v>
                </c:pt>
                <c:pt idx="3651">
                  <c:v>0.70394337145569696</c:v>
                </c:pt>
                <c:pt idx="3652">
                  <c:v>0.70417002969569698</c:v>
                </c:pt>
                <c:pt idx="3653">
                  <c:v>0.70430956025569702</c:v>
                </c:pt>
                <c:pt idx="3654">
                  <c:v>0.70443204409569704</c:v>
                </c:pt>
                <c:pt idx="3655">
                  <c:v>0.70466116463969697</c:v>
                </c:pt>
                <c:pt idx="3656">
                  <c:v>0.70474665078369703</c:v>
                </c:pt>
                <c:pt idx="3657">
                  <c:v>0.70490979420769695</c:v>
                </c:pt>
                <c:pt idx="3658">
                  <c:v>0.70508979494369695</c:v>
                </c:pt>
                <c:pt idx="3659">
                  <c:v>0.70522648438369695</c:v>
                </c:pt>
                <c:pt idx="3660">
                  <c:v>0.70546962111969702</c:v>
                </c:pt>
                <c:pt idx="3661">
                  <c:v>0.70566420627169701</c:v>
                </c:pt>
                <c:pt idx="3662">
                  <c:v>0.70574817715169702</c:v>
                </c:pt>
                <c:pt idx="3663">
                  <c:v>0.70582974886369698</c:v>
                </c:pt>
                <c:pt idx="3664">
                  <c:v>0.70598316934369698</c:v>
                </c:pt>
                <c:pt idx="3665">
                  <c:v>0.70617996425569696</c:v>
                </c:pt>
                <c:pt idx="3666">
                  <c:v>0.70629455609569702</c:v>
                </c:pt>
                <c:pt idx="3667">
                  <c:v>0.70653693519969696</c:v>
                </c:pt>
                <c:pt idx="3668">
                  <c:v>0.70665531519969704</c:v>
                </c:pt>
                <c:pt idx="3669">
                  <c:v>0.70682783723169695</c:v>
                </c:pt>
                <c:pt idx="3670">
                  <c:v>0.70709553735969699</c:v>
                </c:pt>
                <c:pt idx="3671">
                  <c:v>0.70722776044769697</c:v>
                </c:pt>
                <c:pt idx="3672">
                  <c:v>0.70744464886369696</c:v>
                </c:pt>
                <c:pt idx="3673">
                  <c:v>0.707561853711697</c:v>
                </c:pt>
                <c:pt idx="3674">
                  <c:v>0.70774545169569703</c:v>
                </c:pt>
                <c:pt idx="3675">
                  <c:v>0.70783161884769696</c:v>
                </c:pt>
                <c:pt idx="3676">
                  <c:v>0.70801584259169703</c:v>
                </c:pt>
                <c:pt idx="3677">
                  <c:v>0.70820263195169697</c:v>
                </c:pt>
                <c:pt idx="3678">
                  <c:v>0.70833541822369706</c:v>
                </c:pt>
                <c:pt idx="3679">
                  <c:v>0.70857107943969699</c:v>
                </c:pt>
                <c:pt idx="3680">
                  <c:v>0.70870636875169701</c:v>
                </c:pt>
                <c:pt idx="3681">
                  <c:v>0.70903508047969699</c:v>
                </c:pt>
                <c:pt idx="3682">
                  <c:v>0.70911655443169697</c:v>
                </c:pt>
                <c:pt idx="3683">
                  <c:v>0.70929170465569702</c:v>
                </c:pt>
                <c:pt idx="3684">
                  <c:v>0.709489757695697</c:v>
                </c:pt>
                <c:pt idx="3685">
                  <c:v>0.70965289332769699</c:v>
                </c:pt>
                <c:pt idx="3686">
                  <c:v>0.70985313652769699</c:v>
                </c:pt>
                <c:pt idx="3687">
                  <c:v>0.70996245679969705</c:v>
                </c:pt>
                <c:pt idx="3688">
                  <c:v>0.71017809369569695</c:v>
                </c:pt>
                <c:pt idx="3689">
                  <c:v>0.71036818319969697</c:v>
                </c:pt>
                <c:pt idx="3690">
                  <c:v>0.71052917673569704</c:v>
                </c:pt>
                <c:pt idx="3691">
                  <c:v>0.71076867331169702</c:v>
                </c:pt>
                <c:pt idx="3692">
                  <c:v>0.71087515084769703</c:v>
                </c:pt>
                <c:pt idx="3693">
                  <c:v>0.71108798131169704</c:v>
                </c:pt>
                <c:pt idx="3694">
                  <c:v>0.71116847807969696</c:v>
                </c:pt>
                <c:pt idx="3695">
                  <c:v>0.71130585839969696</c:v>
                </c:pt>
                <c:pt idx="3696">
                  <c:v>0.71146504511969699</c:v>
                </c:pt>
                <c:pt idx="3697">
                  <c:v>0.711640057055697</c:v>
                </c:pt>
                <c:pt idx="3698">
                  <c:v>0.71175544406369695</c:v>
                </c:pt>
                <c:pt idx="3699">
                  <c:v>0.711862544639697</c:v>
                </c:pt>
                <c:pt idx="3700">
                  <c:v>0.71202802406369703</c:v>
                </c:pt>
                <c:pt idx="3701">
                  <c:v>0.71222110415969697</c:v>
                </c:pt>
                <c:pt idx="3702">
                  <c:v>0.71241630259169697</c:v>
                </c:pt>
                <c:pt idx="3703">
                  <c:v>0.71261461622369804</c:v>
                </c:pt>
                <c:pt idx="3704">
                  <c:v>0.71271891311969704</c:v>
                </c:pt>
                <c:pt idx="3705">
                  <c:v>0.71292457862369696</c:v>
                </c:pt>
                <c:pt idx="3706">
                  <c:v>0.71300644607969699</c:v>
                </c:pt>
                <c:pt idx="3707">
                  <c:v>0.71308457529569702</c:v>
                </c:pt>
                <c:pt idx="3708">
                  <c:v>0.713266066847697</c:v>
                </c:pt>
                <c:pt idx="3709">
                  <c:v>0.71337883124769697</c:v>
                </c:pt>
                <c:pt idx="3710">
                  <c:v>0.71367243084769705</c:v>
                </c:pt>
                <c:pt idx="3711">
                  <c:v>0.71377205764769702</c:v>
                </c:pt>
                <c:pt idx="3712">
                  <c:v>0.71395025244769705</c:v>
                </c:pt>
                <c:pt idx="3713">
                  <c:v>0.71410307364769698</c:v>
                </c:pt>
                <c:pt idx="3714">
                  <c:v>0.71425196644769695</c:v>
                </c:pt>
                <c:pt idx="3715">
                  <c:v>0.71446545244769699</c:v>
                </c:pt>
                <c:pt idx="3716">
                  <c:v>0.71457931164769695</c:v>
                </c:pt>
                <c:pt idx="3717">
                  <c:v>0.71481121604769704</c:v>
                </c:pt>
                <c:pt idx="3718">
                  <c:v>0.71490221324769698</c:v>
                </c:pt>
                <c:pt idx="3719">
                  <c:v>0.71508665484769696</c:v>
                </c:pt>
                <c:pt idx="3720">
                  <c:v>0.71527174044769704</c:v>
                </c:pt>
                <c:pt idx="3721">
                  <c:v>0.715396354447697</c:v>
                </c:pt>
                <c:pt idx="3722">
                  <c:v>0.71561035564769704</c:v>
                </c:pt>
                <c:pt idx="3723">
                  <c:v>0.71571861204769704</c:v>
                </c:pt>
                <c:pt idx="3724">
                  <c:v>0.71595573284769698</c:v>
                </c:pt>
                <c:pt idx="3725">
                  <c:v>0.71610578484769705</c:v>
                </c:pt>
                <c:pt idx="3726">
                  <c:v>0.71628707084769705</c:v>
                </c:pt>
                <c:pt idx="3727">
                  <c:v>0.71653790884769697</c:v>
                </c:pt>
                <c:pt idx="3728">
                  <c:v>0.71670232204769702</c:v>
                </c:pt>
                <c:pt idx="3729">
                  <c:v>0.71694815353569696</c:v>
                </c:pt>
                <c:pt idx="3730">
                  <c:v>0.71703090742369702</c:v>
                </c:pt>
                <c:pt idx="3731">
                  <c:v>0.71723836771169702</c:v>
                </c:pt>
                <c:pt idx="3732">
                  <c:v>0.71740074183969704</c:v>
                </c:pt>
                <c:pt idx="3733">
                  <c:v>0.71770566497569699</c:v>
                </c:pt>
                <c:pt idx="3734">
                  <c:v>0.71781662169569704</c:v>
                </c:pt>
                <c:pt idx="3735">
                  <c:v>0.71792316572769699</c:v>
                </c:pt>
                <c:pt idx="3736">
                  <c:v>0.71812851559969804</c:v>
                </c:pt>
                <c:pt idx="3737">
                  <c:v>0.718210821823697</c:v>
                </c:pt>
                <c:pt idx="3738">
                  <c:v>0.71841278223969696</c:v>
                </c:pt>
                <c:pt idx="3739">
                  <c:v>0.71860809164769801</c:v>
                </c:pt>
                <c:pt idx="3740">
                  <c:v>0.71870338012769697</c:v>
                </c:pt>
                <c:pt idx="3741">
                  <c:v>0.71890777071969703</c:v>
                </c:pt>
                <c:pt idx="3742">
                  <c:v>0.71901425079969705</c:v>
                </c:pt>
                <c:pt idx="3743">
                  <c:v>0.71911497519969703</c:v>
                </c:pt>
                <c:pt idx="3744">
                  <c:v>0.71932102854369795</c:v>
                </c:pt>
                <c:pt idx="3745">
                  <c:v>0.719499902287697</c:v>
                </c:pt>
                <c:pt idx="3746">
                  <c:v>0.71972712374369696</c:v>
                </c:pt>
                <c:pt idx="3747">
                  <c:v>0.71982682491169703</c:v>
                </c:pt>
                <c:pt idx="3748">
                  <c:v>0.72003805836769696</c:v>
                </c:pt>
                <c:pt idx="3749">
                  <c:v>0.72012209465569699</c:v>
                </c:pt>
                <c:pt idx="3750">
                  <c:v>0.72028564915169802</c:v>
                </c:pt>
                <c:pt idx="3751">
                  <c:v>0.72045281811169803</c:v>
                </c:pt>
                <c:pt idx="3752">
                  <c:v>0.72058022796769705</c:v>
                </c:pt>
                <c:pt idx="3753">
                  <c:v>0.72078709148769804</c:v>
                </c:pt>
                <c:pt idx="3754">
                  <c:v>0.72089804262369805</c:v>
                </c:pt>
                <c:pt idx="3755">
                  <c:v>0.72105269004769701</c:v>
                </c:pt>
                <c:pt idx="3756">
                  <c:v>0.72122773337569801</c:v>
                </c:pt>
                <c:pt idx="3757">
                  <c:v>0.72136230761569697</c:v>
                </c:pt>
                <c:pt idx="3758">
                  <c:v>0.72157820729569699</c:v>
                </c:pt>
                <c:pt idx="3759">
                  <c:v>0.72168973932769698</c:v>
                </c:pt>
                <c:pt idx="3760">
                  <c:v>0.72192609945569697</c:v>
                </c:pt>
                <c:pt idx="3761">
                  <c:v>0.72209978735969804</c:v>
                </c:pt>
                <c:pt idx="3762">
                  <c:v>0.72227270073569705</c:v>
                </c:pt>
                <c:pt idx="3763">
                  <c:v>0.722453423935697</c:v>
                </c:pt>
                <c:pt idx="3764">
                  <c:v>0.72258309283169697</c:v>
                </c:pt>
                <c:pt idx="3765">
                  <c:v>0.72281416035169699</c:v>
                </c:pt>
                <c:pt idx="3766">
                  <c:v>0.72292504694369697</c:v>
                </c:pt>
                <c:pt idx="3767">
                  <c:v>0.72312777964769703</c:v>
                </c:pt>
                <c:pt idx="3768">
                  <c:v>0.72329139868769698</c:v>
                </c:pt>
                <c:pt idx="3769">
                  <c:v>0.72354306388769696</c:v>
                </c:pt>
                <c:pt idx="3770">
                  <c:v>0.72365208715169704</c:v>
                </c:pt>
                <c:pt idx="3771">
                  <c:v>0.72380352945569704</c:v>
                </c:pt>
                <c:pt idx="3772">
                  <c:v>0.72401695420769696</c:v>
                </c:pt>
                <c:pt idx="3773">
                  <c:v>0.72411926639969704</c:v>
                </c:pt>
                <c:pt idx="3774">
                  <c:v>0.72428432078369698</c:v>
                </c:pt>
                <c:pt idx="3775">
                  <c:v>0.72444025823969704</c:v>
                </c:pt>
                <c:pt idx="3776">
                  <c:v>0.72459347327969703</c:v>
                </c:pt>
                <c:pt idx="3777">
                  <c:v>0.72480316262369704</c:v>
                </c:pt>
                <c:pt idx="3778">
                  <c:v>0.72489629457569704</c:v>
                </c:pt>
                <c:pt idx="3779">
                  <c:v>0.72497486476769701</c:v>
                </c:pt>
                <c:pt idx="3780">
                  <c:v>0.725190188879697</c:v>
                </c:pt>
                <c:pt idx="3781">
                  <c:v>0.72536860209569698</c:v>
                </c:pt>
                <c:pt idx="3782">
                  <c:v>0.72557822812769701</c:v>
                </c:pt>
                <c:pt idx="3783">
                  <c:v>0.72567072695969703</c:v>
                </c:pt>
                <c:pt idx="3784">
                  <c:v>0.72584299891169701</c:v>
                </c:pt>
                <c:pt idx="3785">
                  <c:v>0.72595708713569695</c:v>
                </c:pt>
                <c:pt idx="3786">
                  <c:v>0.72612454737569698</c:v>
                </c:pt>
                <c:pt idx="3787">
                  <c:v>0.72628162444769695</c:v>
                </c:pt>
                <c:pt idx="3788">
                  <c:v>0.72639229382369697</c:v>
                </c:pt>
                <c:pt idx="3789">
                  <c:v>0.72662023899169703</c:v>
                </c:pt>
                <c:pt idx="3790">
                  <c:v>0.72672552395169698</c:v>
                </c:pt>
                <c:pt idx="3791">
                  <c:v>0.72691820188769696</c:v>
                </c:pt>
                <c:pt idx="3792">
                  <c:v>0.72700094423969697</c:v>
                </c:pt>
                <c:pt idx="3793">
                  <c:v>0.72714130265569699</c:v>
                </c:pt>
                <c:pt idx="3794">
                  <c:v>0.72730904807969698</c:v>
                </c:pt>
                <c:pt idx="3795">
                  <c:v>0.72746949460769705</c:v>
                </c:pt>
                <c:pt idx="3796">
                  <c:v>0.72766456244769695</c:v>
                </c:pt>
                <c:pt idx="3797">
                  <c:v>0.72783773359969695</c:v>
                </c:pt>
                <c:pt idx="3798">
                  <c:v>0.72797453945569701</c:v>
                </c:pt>
                <c:pt idx="3799">
                  <c:v>0.72814661254369695</c:v>
                </c:pt>
                <c:pt idx="3800">
                  <c:v>0.72830279599969705</c:v>
                </c:pt>
                <c:pt idx="3801">
                  <c:v>0.72852408819169701</c:v>
                </c:pt>
                <c:pt idx="3802">
                  <c:v>0.72868201563169699</c:v>
                </c:pt>
                <c:pt idx="3803">
                  <c:v>0.72889122911969695</c:v>
                </c:pt>
                <c:pt idx="3804">
                  <c:v>0.72897894505569705</c:v>
                </c:pt>
                <c:pt idx="3805">
                  <c:v>0.72927419508769697</c:v>
                </c:pt>
                <c:pt idx="3806">
                  <c:v>0.729446074399697</c:v>
                </c:pt>
                <c:pt idx="3807">
                  <c:v>0.72954457719969701</c:v>
                </c:pt>
                <c:pt idx="3808">
                  <c:v>0.729747073119697</c:v>
                </c:pt>
                <c:pt idx="3809">
                  <c:v>0.72985267998369696</c:v>
                </c:pt>
                <c:pt idx="3810">
                  <c:v>0.73003188582369705</c:v>
                </c:pt>
                <c:pt idx="3811">
                  <c:v>0.73021345551969696</c:v>
                </c:pt>
                <c:pt idx="3812">
                  <c:v>0.73042415814369699</c:v>
                </c:pt>
                <c:pt idx="3813">
                  <c:v>0.73063460521569701</c:v>
                </c:pt>
                <c:pt idx="3814">
                  <c:v>0.73079598630369702</c:v>
                </c:pt>
                <c:pt idx="3815">
                  <c:v>0.73091149580769699</c:v>
                </c:pt>
                <c:pt idx="3816">
                  <c:v>0.73099461409569699</c:v>
                </c:pt>
                <c:pt idx="3817">
                  <c:v>0.73115772015969704</c:v>
                </c:pt>
                <c:pt idx="3818">
                  <c:v>0.73131597073569699</c:v>
                </c:pt>
                <c:pt idx="3819">
                  <c:v>0.73143128857569695</c:v>
                </c:pt>
                <c:pt idx="3820">
                  <c:v>0.73166007150369705</c:v>
                </c:pt>
                <c:pt idx="3821">
                  <c:v>0.73182036649569704</c:v>
                </c:pt>
                <c:pt idx="3822">
                  <c:v>0.73203451907169703</c:v>
                </c:pt>
                <c:pt idx="3823">
                  <c:v>0.73212619835169701</c:v>
                </c:pt>
                <c:pt idx="3824">
                  <c:v>0.73221251103969698</c:v>
                </c:pt>
                <c:pt idx="3825">
                  <c:v>0.732418294287697</c:v>
                </c:pt>
                <c:pt idx="3826">
                  <c:v>0.73257092271969704</c:v>
                </c:pt>
                <c:pt idx="3827">
                  <c:v>0.73274016203169701</c:v>
                </c:pt>
                <c:pt idx="3828">
                  <c:v>0.73284199950369699</c:v>
                </c:pt>
                <c:pt idx="3829">
                  <c:v>0.73297258657569697</c:v>
                </c:pt>
                <c:pt idx="3830">
                  <c:v>0.73317172129569697</c:v>
                </c:pt>
                <c:pt idx="3831">
                  <c:v>0.73332615361569697</c:v>
                </c:pt>
                <c:pt idx="3832">
                  <c:v>0.73352560993569704</c:v>
                </c:pt>
                <c:pt idx="3833">
                  <c:v>0.73370898625569703</c:v>
                </c:pt>
                <c:pt idx="3834">
                  <c:v>0.73395050785569704</c:v>
                </c:pt>
                <c:pt idx="3835">
                  <c:v>0.73403463841569705</c:v>
                </c:pt>
                <c:pt idx="3836">
                  <c:v>0.73422669793569695</c:v>
                </c:pt>
                <c:pt idx="3837">
                  <c:v>0.73441850017569699</c:v>
                </c:pt>
                <c:pt idx="3838">
                  <c:v>0.73452006145569704</c:v>
                </c:pt>
                <c:pt idx="3839">
                  <c:v>0.73473887809569705</c:v>
                </c:pt>
                <c:pt idx="3840">
                  <c:v>0.734849251215697</c:v>
                </c:pt>
                <c:pt idx="3841">
                  <c:v>0.73507282753569703</c:v>
                </c:pt>
                <c:pt idx="3842">
                  <c:v>0.73522102081569696</c:v>
                </c:pt>
                <c:pt idx="3843">
                  <c:v>0.73533460993569699</c:v>
                </c:pt>
                <c:pt idx="3844">
                  <c:v>0.73556262433569697</c:v>
                </c:pt>
                <c:pt idx="3845">
                  <c:v>0.73567557025569696</c:v>
                </c:pt>
                <c:pt idx="3846">
                  <c:v>0.735867436815697</c:v>
                </c:pt>
                <c:pt idx="3847">
                  <c:v>0.73597227841569701</c:v>
                </c:pt>
                <c:pt idx="3848">
                  <c:v>0.73617096289569695</c:v>
                </c:pt>
                <c:pt idx="3849">
                  <c:v>0.73634636353569705</c:v>
                </c:pt>
                <c:pt idx="3850">
                  <c:v>0.73655436182369705</c:v>
                </c:pt>
                <c:pt idx="3851">
                  <c:v>0.73667904499169701</c:v>
                </c:pt>
                <c:pt idx="3852">
                  <c:v>0.73677046644769695</c:v>
                </c:pt>
                <c:pt idx="3853">
                  <c:v>0.73693671067169697</c:v>
                </c:pt>
                <c:pt idx="3854">
                  <c:v>0.73709349750369701</c:v>
                </c:pt>
                <c:pt idx="3855">
                  <c:v>0.73723014716769697</c:v>
                </c:pt>
                <c:pt idx="3856">
                  <c:v>0.73743602236769701</c:v>
                </c:pt>
                <c:pt idx="3857">
                  <c:v>0.73757112796769697</c:v>
                </c:pt>
                <c:pt idx="3858">
                  <c:v>0.73778054164769702</c:v>
                </c:pt>
                <c:pt idx="3859">
                  <c:v>0.73789055620769695</c:v>
                </c:pt>
                <c:pt idx="3860">
                  <c:v>0.73805017382369698</c:v>
                </c:pt>
                <c:pt idx="3861">
                  <c:v>0.73822954259169704</c:v>
                </c:pt>
                <c:pt idx="3862">
                  <c:v>0.73840595190369696</c:v>
                </c:pt>
                <c:pt idx="3863">
                  <c:v>0.738648176943697</c:v>
                </c:pt>
                <c:pt idx="3864">
                  <c:v>0.73875639009569705</c:v>
                </c:pt>
                <c:pt idx="3865">
                  <c:v>0.738945923951697</c:v>
                </c:pt>
                <c:pt idx="3866">
                  <c:v>0.73909917230369804</c:v>
                </c:pt>
                <c:pt idx="3867">
                  <c:v>0.73930240972769701</c:v>
                </c:pt>
                <c:pt idx="3868">
                  <c:v>0.73956747404769696</c:v>
                </c:pt>
                <c:pt idx="3869">
                  <c:v>0.73969865515169697</c:v>
                </c:pt>
                <c:pt idx="3870">
                  <c:v>0.73989872428769698</c:v>
                </c:pt>
                <c:pt idx="3871">
                  <c:v>0.73998203865569701</c:v>
                </c:pt>
                <c:pt idx="3872">
                  <c:v>0.74013777537569703</c:v>
                </c:pt>
                <c:pt idx="3873">
                  <c:v>0.74029510449569702</c:v>
                </c:pt>
                <c:pt idx="3874">
                  <c:v>0.74041122230369805</c:v>
                </c:pt>
                <c:pt idx="3875">
                  <c:v>0.74064657902369702</c:v>
                </c:pt>
                <c:pt idx="3876">
                  <c:v>0.74075460743969701</c:v>
                </c:pt>
                <c:pt idx="3877">
                  <c:v>0.74095977225569698</c:v>
                </c:pt>
                <c:pt idx="3878">
                  <c:v>0.741172835375697</c:v>
                </c:pt>
                <c:pt idx="3879">
                  <c:v>0.74133621561569696</c:v>
                </c:pt>
                <c:pt idx="3880">
                  <c:v>0.74153934215969697</c:v>
                </c:pt>
                <c:pt idx="3881">
                  <c:v>0.74165469561569697</c:v>
                </c:pt>
                <c:pt idx="3882">
                  <c:v>0.74185826803169697</c:v>
                </c:pt>
                <c:pt idx="3883">
                  <c:v>0.741963557519697</c:v>
                </c:pt>
                <c:pt idx="3884">
                  <c:v>0.74220069772769703</c:v>
                </c:pt>
                <c:pt idx="3885">
                  <c:v>0.74228764276769699</c:v>
                </c:pt>
                <c:pt idx="3886">
                  <c:v>0.74256669494369698</c:v>
                </c:pt>
                <c:pt idx="3887">
                  <c:v>0.74267389531169803</c:v>
                </c:pt>
                <c:pt idx="3888">
                  <c:v>0.74278319764769696</c:v>
                </c:pt>
                <c:pt idx="3889">
                  <c:v>0.742974604127697</c:v>
                </c:pt>
                <c:pt idx="3890">
                  <c:v>0.74306492406369695</c:v>
                </c:pt>
                <c:pt idx="3891">
                  <c:v>0.74322382988769697</c:v>
                </c:pt>
                <c:pt idx="3892">
                  <c:v>0.74339633575969699</c:v>
                </c:pt>
                <c:pt idx="3893">
                  <c:v>0.74351730460769705</c:v>
                </c:pt>
                <c:pt idx="3894">
                  <c:v>0.74380648457569698</c:v>
                </c:pt>
                <c:pt idx="3895">
                  <c:v>0.74388984180769702</c:v>
                </c:pt>
                <c:pt idx="3896">
                  <c:v>0.74397170238369803</c:v>
                </c:pt>
                <c:pt idx="3897">
                  <c:v>0.74420518071969699</c:v>
                </c:pt>
                <c:pt idx="3898">
                  <c:v>0.74438699188769697</c:v>
                </c:pt>
                <c:pt idx="3899">
                  <c:v>0.74460621945569805</c:v>
                </c:pt>
                <c:pt idx="3900">
                  <c:v>0.74471710214369702</c:v>
                </c:pt>
                <c:pt idx="3901">
                  <c:v>0.74494947425569702</c:v>
                </c:pt>
                <c:pt idx="3902">
                  <c:v>0.74503367742369697</c:v>
                </c:pt>
                <c:pt idx="3903">
                  <c:v>0.74515217353569696</c:v>
                </c:pt>
                <c:pt idx="3904">
                  <c:v>0.74531641526369696</c:v>
                </c:pt>
                <c:pt idx="3905">
                  <c:v>0.74546855359969699</c:v>
                </c:pt>
                <c:pt idx="3906">
                  <c:v>0.74568400699169701</c:v>
                </c:pt>
                <c:pt idx="3907">
                  <c:v>0.74578031355169805</c:v>
                </c:pt>
                <c:pt idx="3908">
                  <c:v>0.74591175899169704</c:v>
                </c:pt>
                <c:pt idx="3909">
                  <c:v>0.74608953569569803</c:v>
                </c:pt>
                <c:pt idx="3910">
                  <c:v>0.74625819273569705</c:v>
                </c:pt>
                <c:pt idx="3911">
                  <c:v>0.74648102641569802</c:v>
                </c:pt>
                <c:pt idx="3912">
                  <c:v>0.74659892510369696</c:v>
                </c:pt>
                <c:pt idx="3913">
                  <c:v>0.74680215199969702</c:v>
                </c:pt>
                <c:pt idx="3914">
                  <c:v>0.74693707763169803</c:v>
                </c:pt>
                <c:pt idx="3915">
                  <c:v>0.747082322623697</c:v>
                </c:pt>
                <c:pt idx="3916">
                  <c:v>0.74723653255969802</c:v>
                </c:pt>
                <c:pt idx="3917">
                  <c:v>0.74736591153569698</c:v>
                </c:pt>
                <c:pt idx="3918">
                  <c:v>0.747573137183697</c:v>
                </c:pt>
                <c:pt idx="3919">
                  <c:v>0.74767936209569796</c:v>
                </c:pt>
                <c:pt idx="3920">
                  <c:v>0.74790251825569698</c:v>
                </c:pt>
                <c:pt idx="3921">
                  <c:v>0.74799494102369801</c:v>
                </c:pt>
                <c:pt idx="3922">
                  <c:v>0.74827923939169805</c:v>
                </c:pt>
                <c:pt idx="3923">
                  <c:v>0.74837882121569799</c:v>
                </c:pt>
                <c:pt idx="3924">
                  <c:v>0.74848440116769699</c:v>
                </c:pt>
                <c:pt idx="3925">
                  <c:v>0.74870484849569796</c:v>
                </c:pt>
                <c:pt idx="3926">
                  <c:v>0.74881158937569803</c:v>
                </c:pt>
                <c:pt idx="3927">
                  <c:v>0.74892910108769795</c:v>
                </c:pt>
                <c:pt idx="3928">
                  <c:v>0.74908814822369796</c:v>
                </c:pt>
                <c:pt idx="3929">
                  <c:v>0.74928860179169698</c:v>
                </c:pt>
                <c:pt idx="3930">
                  <c:v>0.74949533009569802</c:v>
                </c:pt>
                <c:pt idx="3931">
                  <c:v>0.749703073951698</c:v>
                </c:pt>
                <c:pt idx="3932">
                  <c:v>0.74979517182369804</c:v>
                </c:pt>
                <c:pt idx="3933">
                  <c:v>0.74987590820769801</c:v>
                </c:pt>
                <c:pt idx="3934">
                  <c:v>0.74999783791969798</c:v>
                </c:pt>
                <c:pt idx="3935">
                  <c:v>0.75014502948769801</c:v>
                </c:pt>
                <c:pt idx="3936">
                  <c:v>0.75026092935969801</c:v>
                </c:pt>
                <c:pt idx="3937">
                  <c:v>0.75047984428769798</c:v>
                </c:pt>
                <c:pt idx="3938">
                  <c:v>0.75056819731169699</c:v>
                </c:pt>
                <c:pt idx="3939">
                  <c:v>0.750786921823697</c:v>
                </c:pt>
                <c:pt idx="3940">
                  <c:v>0.75086949889569798</c:v>
                </c:pt>
                <c:pt idx="3941">
                  <c:v>0.75099860094369797</c:v>
                </c:pt>
                <c:pt idx="3942">
                  <c:v>0.75123643052769795</c:v>
                </c:pt>
                <c:pt idx="3943">
                  <c:v>0.75135480580769698</c:v>
                </c:pt>
                <c:pt idx="3944">
                  <c:v>0.75154534875169698</c:v>
                </c:pt>
                <c:pt idx="3945">
                  <c:v>0.75162703721569801</c:v>
                </c:pt>
                <c:pt idx="3946">
                  <c:v>0.75179784036769803</c:v>
                </c:pt>
                <c:pt idx="3947">
                  <c:v>0.75199333412769798</c:v>
                </c:pt>
                <c:pt idx="3948">
                  <c:v>0.75211513689569798</c:v>
                </c:pt>
                <c:pt idx="3949">
                  <c:v>0.75232764115169803</c:v>
                </c:pt>
                <c:pt idx="3950">
                  <c:v>0.75252429297569801</c:v>
                </c:pt>
                <c:pt idx="3951">
                  <c:v>0.75275636414369795</c:v>
                </c:pt>
                <c:pt idx="3952">
                  <c:v>0.75284973652769804</c:v>
                </c:pt>
                <c:pt idx="3953">
                  <c:v>0.75300734289569804</c:v>
                </c:pt>
                <c:pt idx="3954">
                  <c:v>0.75322749969569802</c:v>
                </c:pt>
                <c:pt idx="3955">
                  <c:v>0.75333893788769701</c:v>
                </c:pt>
                <c:pt idx="3956">
                  <c:v>0.75353908631969801</c:v>
                </c:pt>
                <c:pt idx="3957">
                  <c:v>0.75364709265569796</c:v>
                </c:pt>
                <c:pt idx="3958">
                  <c:v>0.75384704683169801</c:v>
                </c:pt>
                <c:pt idx="3959">
                  <c:v>0.75397396075169698</c:v>
                </c:pt>
                <c:pt idx="3960">
                  <c:v>0.75407354932769699</c:v>
                </c:pt>
                <c:pt idx="3961">
                  <c:v>0.75429616670369803</c:v>
                </c:pt>
                <c:pt idx="3962">
                  <c:v>0.75437969678369798</c:v>
                </c:pt>
                <c:pt idx="3963">
                  <c:v>0.75462407083169802</c:v>
                </c:pt>
                <c:pt idx="3964">
                  <c:v>0.75470682388769805</c:v>
                </c:pt>
                <c:pt idx="3965">
                  <c:v>0.75506710401569699</c:v>
                </c:pt>
                <c:pt idx="3966">
                  <c:v>0.75515121686369802</c:v>
                </c:pt>
                <c:pt idx="3967">
                  <c:v>0.75533576006369796</c:v>
                </c:pt>
                <c:pt idx="3968">
                  <c:v>0.75544868755169803</c:v>
                </c:pt>
                <c:pt idx="3969">
                  <c:v>0.75553979361569801</c:v>
                </c:pt>
                <c:pt idx="3970">
                  <c:v>0.75568283239969802</c:v>
                </c:pt>
                <c:pt idx="3971">
                  <c:v>0.75585420494369804</c:v>
                </c:pt>
                <c:pt idx="3972">
                  <c:v>0.75598055483169802</c:v>
                </c:pt>
                <c:pt idx="3973">
                  <c:v>0.756185678799698</c:v>
                </c:pt>
                <c:pt idx="3974">
                  <c:v>0.75628568763169801</c:v>
                </c:pt>
                <c:pt idx="3975">
                  <c:v>0.756483588047697</c:v>
                </c:pt>
                <c:pt idx="3976">
                  <c:v>0.75656429255969804</c:v>
                </c:pt>
                <c:pt idx="3977">
                  <c:v>0.75666386548769804</c:v>
                </c:pt>
                <c:pt idx="3978">
                  <c:v>0.75689900455969805</c:v>
                </c:pt>
                <c:pt idx="3979">
                  <c:v>0.75704048654369804</c:v>
                </c:pt>
                <c:pt idx="3980">
                  <c:v>0.75729505447969803</c:v>
                </c:pt>
                <c:pt idx="3981">
                  <c:v>0.75742707111969798</c:v>
                </c:pt>
                <c:pt idx="3982">
                  <c:v>0.75767740455969801</c:v>
                </c:pt>
                <c:pt idx="3983">
                  <c:v>0.75790556916769802</c:v>
                </c:pt>
                <c:pt idx="3984">
                  <c:v>0.75809649511969801</c:v>
                </c:pt>
                <c:pt idx="3985">
                  <c:v>0.75830747265569798</c:v>
                </c:pt>
                <c:pt idx="3986">
                  <c:v>0.75845642727969798</c:v>
                </c:pt>
                <c:pt idx="3987">
                  <c:v>0.75869530267169805</c:v>
                </c:pt>
                <c:pt idx="3988">
                  <c:v>0.75880471457569798</c:v>
                </c:pt>
                <c:pt idx="3989">
                  <c:v>0.75895342011169797</c:v>
                </c:pt>
                <c:pt idx="3990">
                  <c:v>0.75913656756769698</c:v>
                </c:pt>
                <c:pt idx="3991">
                  <c:v>0.75925985739169799</c:v>
                </c:pt>
                <c:pt idx="3992">
                  <c:v>0.759482779951697</c:v>
                </c:pt>
                <c:pt idx="3993">
                  <c:v>0.75958117783969803</c:v>
                </c:pt>
                <c:pt idx="3994">
                  <c:v>0.75986317812769799</c:v>
                </c:pt>
                <c:pt idx="3995">
                  <c:v>0.760049965135698</c:v>
                </c:pt>
                <c:pt idx="3996">
                  <c:v>0.76018859307169795</c:v>
                </c:pt>
                <c:pt idx="3997">
                  <c:v>0.76041294545569704</c:v>
                </c:pt>
                <c:pt idx="3998">
                  <c:v>0.76052369182369794</c:v>
                </c:pt>
                <c:pt idx="3999">
                  <c:v>0.76075948279969796</c:v>
                </c:pt>
                <c:pt idx="4000">
                  <c:v>0.76089941057569799</c:v>
                </c:pt>
                <c:pt idx="4001">
                  <c:v>0.76108041329569798</c:v>
                </c:pt>
                <c:pt idx="4002">
                  <c:v>0.76125660660769801</c:v>
                </c:pt>
                <c:pt idx="4003">
                  <c:v>0.76154211646369796</c:v>
                </c:pt>
                <c:pt idx="4004">
                  <c:v>0.76164922327969797</c:v>
                </c:pt>
                <c:pt idx="4005">
                  <c:v>0.76176159444769798</c:v>
                </c:pt>
                <c:pt idx="4006">
                  <c:v>0.76197184356769798</c:v>
                </c:pt>
                <c:pt idx="4007">
                  <c:v>0.76205444839969805</c:v>
                </c:pt>
                <c:pt idx="4008">
                  <c:v>0.76225150414369802</c:v>
                </c:pt>
                <c:pt idx="4009">
                  <c:v>0.76247865118369795</c:v>
                </c:pt>
                <c:pt idx="4010">
                  <c:v>0.762674577455698</c:v>
                </c:pt>
                <c:pt idx="4011">
                  <c:v>0.76287050372769805</c:v>
                </c:pt>
                <c:pt idx="4012">
                  <c:v>0.76297744254369804</c:v>
                </c:pt>
                <c:pt idx="4013">
                  <c:v>0.76307431577569795</c:v>
                </c:pt>
                <c:pt idx="4014">
                  <c:v>0.763301785151698</c:v>
                </c:pt>
                <c:pt idx="4015">
                  <c:v>0.76341584039969801</c:v>
                </c:pt>
                <c:pt idx="4016">
                  <c:v>0.76363535988769804</c:v>
                </c:pt>
                <c:pt idx="4017">
                  <c:v>0.76373377180769797</c:v>
                </c:pt>
                <c:pt idx="4018">
                  <c:v>0.76398688598369802</c:v>
                </c:pt>
                <c:pt idx="4019">
                  <c:v>0.76407119326369799</c:v>
                </c:pt>
                <c:pt idx="4020">
                  <c:v>0.76424128239969802</c:v>
                </c:pt>
                <c:pt idx="4021">
                  <c:v>0.76450298758369795</c:v>
                </c:pt>
                <c:pt idx="4022">
                  <c:v>0.76467743633569796</c:v>
                </c:pt>
                <c:pt idx="4023">
                  <c:v>0.76489092929569802</c:v>
                </c:pt>
                <c:pt idx="4024">
                  <c:v>0.76497677526369801</c:v>
                </c:pt>
                <c:pt idx="4025">
                  <c:v>0.76514186366369796</c:v>
                </c:pt>
                <c:pt idx="4026">
                  <c:v>0.76530733673569795</c:v>
                </c:pt>
                <c:pt idx="4027">
                  <c:v>0.76543312447969802</c:v>
                </c:pt>
                <c:pt idx="4028">
                  <c:v>0.76567117233569804</c:v>
                </c:pt>
                <c:pt idx="4029">
                  <c:v>0.76578670215969802</c:v>
                </c:pt>
                <c:pt idx="4030">
                  <c:v>0.76601495927969798</c:v>
                </c:pt>
                <c:pt idx="4031">
                  <c:v>0.766166073359698</c:v>
                </c:pt>
                <c:pt idx="4032">
                  <c:v>0.76636781255969799</c:v>
                </c:pt>
                <c:pt idx="4033">
                  <c:v>0.76652412871969799</c:v>
                </c:pt>
                <c:pt idx="4034">
                  <c:v>0.76664986679969804</c:v>
                </c:pt>
                <c:pt idx="4035">
                  <c:v>0.76687615727969805</c:v>
                </c:pt>
                <c:pt idx="4036">
                  <c:v>0.767000563119698</c:v>
                </c:pt>
                <c:pt idx="4037">
                  <c:v>0.76722279343969801</c:v>
                </c:pt>
                <c:pt idx="4038">
                  <c:v>0.76732702535969799</c:v>
                </c:pt>
                <c:pt idx="4039">
                  <c:v>0.767628301919698</c:v>
                </c:pt>
                <c:pt idx="4040">
                  <c:v>0.76773982943969798</c:v>
                </c:pt>
                <c:pt idx="4041">
                  <c:v>0.76788732743969801</c:v>
                </c:pt>
                <c:pt idx="4042">
                  <c:v>0.768032478159698</c:v>
                </c:pt>
                <c:pt idx="4043">
                  <c:v>0.76811977159969802</c:v>
                </c:pt>
                <c:pt idx="4044">
                  <c:v>0.76829112303969804</c:v>
                </c:pt>
                <c:pt idx="4045">
                  <c:v>0.768447121999698</c:v>
                </c:pt>
                <c:pt idx="4046">
                  <c:v>0.768569117119698</c:v>
                </c:pt>
                <c:pt idx="4047">
                  <c:v>0.76876527359969804</c:v>
                </c:pt>
                <c:pt idx="4048">
                  <c:v>0.76895400759969801</c:v>
                </c:pt>
                <c:pt idx="4049">
                  <c:v>0.76895400759969801</c:v>
                </c:pt>
                <c:pt idx="4050">
                  <c:v>0.76921482759969795</c:v>
                </c:pt>
                <c:pt idx="4051">
                  <c:v>0.76937286519969805</c:v>
                </c:pt>
                <c:pt idx="4052">
                  <c:v>0.76960341719969805</c:v>
                </c:pt>
                <c:pt idx="4053">
                  <c:v>0.76971257519969805</c:v>
                </c:pt>
                <c:pt idx="4054">
                  <c:v>0.76989991479969799</c:v>
                </c:pt>
                <c:pt idx="4055">
                  <c:v>0.77001422479969805</c:v>
                </c:pt>
                <c:pt idx="4056">
                  <c:v>0.77013523239969806</c:v>
                </c:pt>
                <c:pt idx="4057">
                  <c:v>0.77028154919969805</c:v>
                </c:pt>
                <c:pt idx="4058">
                  <c:v>0.77041788399969702</c:v>
                </c:pt>
                <c:pt idx="4059">
                  <c:v>0.770637165999697</c:v>
                </c:pt>
                <c:pt idx="4060">
                  <c:v>0.770746130799698</c:v>
                </c:pt>
                <c:pt idx="4061">
                  <c:v>0.77093565999969804</c:v>
                </c:pt>
                <c:pt idx="4062">
                  <c:v>0.77103097199969794</c:v>
                </c:pt>
                <c:pt idx="4063">
                  <c:v>0.77120317759969803</c:v>
                </c:pt>
                <c:pt idx="4064">
                  <c:v>0.77141118959969701</c:v>
                </c:pt>
                <c:pt idx="4065">
                  <c:v>0.771533871599698</c:v>
                </c:pt>
                <c:pt idx="4066">
                  <c:v>0.77174548999969805</c:v>
                </c:pt>
                <c:pt idx="4067">
                  <c:v>0.77189934159969797</c:v>
                </c:pt>
                <c:pt idx="4068">
                  <c:v>0.77209878839969803</c:v>
                </c:pt>
                <c:pt idx="4069">
                  <c:v>0.77225218919969696</c:v>
                </c:pt>
                <c:pt idx="4070">
                  <c:v>0.77234614311969696</c:v>
                </c:pt>
                <c:pt idx="4071">
                  <c:v>0.77258128532769699</c:v>
                </c:pt>
                <c:pt idx="4072">
                  <c:v>0.77268579297569795</c:v>
                </c:pt>
                <c:pt idx="4073">
                  <c:v>0.77293335511969696</c:v>
                </c:pt>
                <c:pt idx="4074">
                  <c:v>0.77301559697569799</c:v>
                </c:pt>
                <c:pt idx="4075">
                  <c:v>0.77323420071969695</c:v>
                </c:pt>
                <c:pt idx="4076">
                  <c:v>0.77337596817569698</c:v>
                </c:pt>
                <c:pt idx="4077">
                  <c:v>0.77350698884769697</c:v>
                </c:pt>
                <c:pt idx="4078">
                  <c:v>0.773698950863698</c:v>
                </c:pt>
                <c:pt idx="4079">
                  <c:v>0.77379953303969795</c:v>
                </c:pt>
                <c:pt idx="4080">
                  <c:v>0.77403177940769696</c:v>
                </c:pt>
                <c:pt idx="4081">
                  <c:v>0.77411620923169699</c:v>
                </c:pt>
                <c:pt idx="4082">
                  <c:v>0.77425076926369696</c:v>
                </c:pt>
                <c:pt idx="4083">
                  <c:v>0.77446892254369804</c:v>
                </c:pt>
                <c:pt idx="4084">
                  <c:v>0.77467124523169795</c:v>
                </c:pt>
                <c:pt idx="4085">
                  <c:v>0.774758570895698</c:v>
                </c:pt>
                <c:pt idx="4086">
                  <c:v>0.77484512433569797</c:v>
                </c:pt>
                <c:pt idx="4087">
                  <c:v>0.77499339134369805</c:v>
                </c:pt>
                <c:pt idx="4088">
                  <c:v>0.77514764308769801</c:v>
                </c:pt>
                <c:pt idx="4089">
                  <c:v>0.77525768500769698</c:v>
                </c:pt>
                <c:pt idx="4090">
                  <c:v>0.77548117313569698</c:v>
                </c:pt>
                <c:pt idx="4091">
                  <c:v>0.77557417076769697</c:v>
                </c:pt>
                <c:pt idx="4092">
                  <c:v>0.77579242139169802</c:v>
                </c:pt>
                <c:pt idx="4093">
                  <c:v>0.77587519950369799</c:v>
                </c:pt>
                <c:pt idx="4094">
                  <c:v>0.77595548660769798</c:v>
                </c:pt>
                <c:pt idx="4095">
                  <c:v>0.77621148558369801</c:v>
                </c:pt>
                <c:pt idx="4096">
                  <c:v>0.77632709390369803</c:v>
                </c:pt>
                <c:pt idx="4097">
                  <c:v>0.77654457806369803</c:v>
                </c:pt>
                <c:pt idx="4098">
                  <c:v>0.77663834215969796</c:v>
                </c:pt>
                <c:pt idx="4099">
                  <c:v>0.77685780635169799</c:v>
                </c:pt>
                <c:pt idx="4100">
                  <c:v>0.77693981799969802</c:v>
                </c:pt>
                <c:pt idx="4101">
                  <c:v>0.77708582939169801</c:v>
                </c:pt>
                <c:pt idx="4102">
                  <c:v>0.77729960897569805</c:v>
                </c:pt>
                <c:pt idx="4103">
                  <c:v>0.777423584527698</c:v>
                </c:pt>
                <c:pt idx="4104">
                  <c:v>0.77768015835169801</c:v>
                </c:pt>
                <c:pt idx="4105">
                  <c:v>0.77776670491169697</c:v>
                </c:pt>
                <c:pt idx="4106">
                  <c:v>0.77796049255969801</c:v>
                </c:pt>
                <c:pt idx="4107">
                  <c:v>0.778192539535698</c:v>
                </c:pt>
                <c:pt idx="4108">
                  <c:v>0.77828853915169804</c:v>
                </c:pt>
                <c:pt idx="4109">
                  <c:v>0.77849139662369804</c:v>
                </c:pt>
                <c:pt idx="4110">
                  <c:v>0.77857835855969804</c:v>
                </c:pt>
                <c:pt idx="4111">
                  <c:v>0.77879676259169806</c:v>
                </c:pt>
                <c:pt idx="4112">
                  <c:v>0.77895598867169802</c:v>
                </c:pt>
                <c:pt idx="4113">
                  <c:v>0.77910464265569801</c:v>
                </c:pt>
                <c:pt idx="4114">
                  <c:v>0.77931776063969804</c:v>
                </c:pt>
                <c:pt idx="4115">
                  <c:v>0.77942509319969799</c:v>
                </c:pt>
                <c:pt idx="4116">
                  <c:v>0.77969216755169801</c:v>
                </c:pt>
                <c:pt idx="4117">
                  <c:v>0.77977545503969803</c:v>
                </c:pt>
                <c:pt idx="4118">
                  <c:v>0.77994331929569805</c:v>
                </c:pt>
                <c:pt idx="4119">
                  <c:v>0.78011260175969799</c:v>
                </c:pt>
                <c:pt idx="4120">
                  <c:v>0.78030953927969804</c:v>
                </c:pt>
                <c:pt idx="4121">
                  <c:v>0.78039553425569796</c:v>
                </c:pt>
                <c:pt idx="4122">
                  <c:v>0.780498805583698</c:v>
                </c:pt>
                <c:pt idx="4123">
                  <c:v>0.78064159334369798</c:v>
                </c:pt>
                <c:pt idx="4124">
                  <c:v>0.78080829724769796</c:v>
                </c:pt>
                <c:pt idx="4125">
                  <c:v>0.78096636297569799</c:v>
                </c:pt>
                <c:pt idx="4126">
                  <c:v>0.78117477508769795</c:v>
                </c:pt>
                <c:pt idx="4127">
                  <c:v>0.781282623359698</c:v>
                </c:pt>
                <c:pt idx="4128">
                  <c:v>0.78151740124769797</c:v>
                </c:pt>
                <c:pt idx="4129">
                  <c:v>0.78162531398369794</c:v>
                </c:pt>
                <c:pt idx="4130">
                  <c:v>0.781722220799698</c:v>
                </c:pt>
                <c:pt idx="4131">
                  <c:v>0.78188969964769806</c:v>
                </c:pt>
                <c:pt idx="4132">
                  <c:v>0.78197979574369803</c:v>
                </c:pt>
                <c:pt idx="4133">
                  <c:v>0.78219481990369799</c:v>
                </c:pt>
                <c:pt idx="4134">
                  <c:v>0.78230658057569802</c:v>
                </c:pt>
                <c:pt idx="4135">
                  <c:v>0.78248560521569799</c:v>
                </c:pt>
                <c:pt idx="4136">
                  <c:v>0.78266845683169795</c:v>
                </c:pt>
                <c:pt idx="4137">
                  <c:v>0.78284417340769796</c:v>
                </c:pt>
                <c:pt idx="4138">
                  <c:v>0.78306328399969805</c:v>
                </c:pt>
                <c:pt idx="4139">
                  <c:v>0.78320326051169797</c:v>
                </c:pt>
                <c:pt idx="4140">
                  <c:v>0.78343132233569801</c:v>
                </c:pt>
                <c:pt idx="4141">
                  <c:v>0.78354113708769801</c:v>
                </c:pt>
                <c:pt idx="4142">
                  <c:v>0.78369875660769805</c:v>
                </c:pt>
                <c:pt idx="4143">
                  <c:v>0.78384632220769801</c:v>
                </c:pt>
                <c:pt idx="4144">
                  <c:v>0.78398830950369802</c:v>
                </c:pt>
                <c:pt idx="4145">
                  <c:v>0.78422318204769803</c:v>
                </c:pt>
                <c:pt idx="4146">
                  <c:v>0.78433020764769801</c:v>
                </c:pt>
                <c:pt idx="4147">
                  <c:v>0.78455788028769802</c:v>
                </c:pt>
                <c:pt idx="4148">
                  <c:v>0.78473476441569801</c:v>
                </c:pt>
                <c:pt idx="4149">
                  <c:v>0.78489938924769798</c:v>
                </c:pt>
                <c:pt idx="4150">
                  <c:v>0.785151297967698</c:v>
                </c:pt>
                <c:pt idx="4151">
                  <c:v>0.78523516100769797</c:v>
                </c:pt>
                <c:pt idx="4152">
                  <c:v>0.78542391676769796</c:v>
                </c:pt>
                <c:pt idx="4153">
                  <c:v>0.78551807092769799</c:v>
                </c:pt>
                <c:pt idx="4154">
                  <c:v>0.78567959676769805</c:v>
                </c:pt>
                <c:pt idx="4155">
                  <c:v>0.78584598052769805</c:v>
                </c:pt>
                <c:pt idx="4156">
                  <c:v>0.78608804556769796</c:v>
                </c:pt>
                <c:pt idx="4157">
                  <c:v>0.78618980620769796</c:v>
                </c:pt>
                <c:pt idx="4158">
                  <c:v>0.786297319647698</c:v>
                </c:pt>
                <c:pt idx="4159">
                  <c:v>0.78654846132769796</c:v>
                </c:pt>
                <c:pt idx="4160">
                  <c:v>0.78663085420769796</c:v>
                </c:pt>
                <c:pt idx="4161">
                  <c:v>0.78682312556769796</c:v>
                </c:pt>
                <c:pt idx="4162">
                  <c:v>0.78697774804769804</c:v>
                </c:pt>
                <c:pt idx="4163">
                  <c:v>0.78706487100769795</c:v>
                </c:pt>
                <c:pt idx="4164">
                  <c:v>0.78731441468769803</c:v>
                </c:pt>
                <c:pt idx="4165">
                  <c:v>0.78742154460769798</c:v>
                </c:pt>
                <c:pt idx="4166">
                  <c:v>0.78752969724769795</c:v>
                </c:pt>
                <c:pt idx="4167">
                  <c:v>0.78769013644769803</c:v>
                </c:pt>
                <c:pt idx="4168">
                  <c:v>0.78786975164769801</c:v>
                </c:pt>
                <c:pt idx="4169">
                  <c:v>0.78807940924769804</c:v>
                </c:pt>
                <c:pt idx="4170">
                  <c:v>0.78818336073569695</c:v>
                </c:pt>
                <c:pt idx="4171">
                  <c:v>0.78842505916769801</c:v>
                </c:pt>
                <c:pt idx="4172">
                  <c:v>0.78850810492769696</c:v>
                </c:pt>
                <c:pt idx="4173">
                  <c:v>0.78864623663969802</c:v>
                </c:pt>
                <c:pt idx="4174">
                  <c:v>0.78884753443169797</c:v>
                </c:pt>
                <c:pt idx="4175">
                  <c:v>0.78899945366369795</c:v>
                </c:pt>
                <c:pt idx="4176">
                  <c:v>0.78920043081569702</c:v>
                </c:pt>
                <c:pt idx="4177">
                  <c:v>0.789297584735697</c:v>
                </c:pt>
                <c:pt idx="4178">
                  <c:v>0.78952216099169703</c:v>
                </c:pt>
                <c:pt idx="4179">
                  <c:v>0.78960841315169805</c:v>
                </c:pt>
                <c:pt idx="4180">
                  <c:v>0.78974333846369804</c:v>
                </c:pt>
                <c:pt idx="4181">
                  <c:v>0.78996643977569703</c:v>
                </c:pt>
                <c:pt idx="4182">
                  <c:v>0.79007340527969805</c:v>
                </c:pt>
                <c:pt idx="4183">
                  <c:v>0.79030349654369803</c:v>
                </c:pt>
                <c:pt idx="4184">
                  <c:v>0.79047369225569797</c:v>
                </c:pt>
                <c:pt idx="4185">
                  <c:v>0.79065010838369798</c:v>
                </c:pt>
                <c:pt idx="4186">
                  <c:v>0.79080574703969797</c:v>
                </c:pt>
                <c:pt idx="4187">
                  <c:v>0.79092829564769795</c:v>
                </c:pt>
                <c:pt idx="4188">
                  <c:v>0.791130875999698</c:v>
                </c:pt>
                <c:pt idx="4189">
                  <c:v>0.79124104790369798</c:v>
                </c:pt>
                <c:pt idx="4190">
                  <c:v>0.79132335983969704</c:v>
                </c:pt>
                <c:pt idx="4191">
                  <c:v>0.79157922723169805</c:v>
                </c:pt>
                <c:pt idx="4192">
                  <c:v>0.79186510217569805</c:v>
                </c:pt>
                <c:pt idx="4193">
                  <c:v>0.79204694665569797</c:v>
                </c:pt>
                <c:pt idx="4194">
                  <c:v>0.79216074403169701</c:v>
                </c:pt>
                <c:pt idx="4195">
                  <c:v>0.79239180860769798</c:v>
                </c:pt>
                <c:pt idx="4196">
                  <c:v>0.79247502012769699</c:v>
                </c:pt>
                <c:pt idx="4197">
                  <c:v>0.79265872803169801</c:v>
                </c:pt>
                <c:pt idx="4198">
                  <c:v>0.79280883004769798</c:v>
                </c:pt>
                <c:pt idx="4199">
                  <c:v>0.79290514979169702</c:v>
                </c:pt>
                <c:pt idx="4200">
                  <c:v>0.79312419849569804</c:v>
                </c:pt>
                <c:pt idx="4201">
                  <c:v>0.79332949641569805</c:v>
                </c:pt>
                <c:pt idx="4202">
                  <c:v>0.79342298889569696</c:v>
                </c:pt>
                <c:pt idx="4203">
                  <c:v>0.79350883491169799</c:v>
                </c:pt>
                <c:pt idx="4204">
                  <c:v>0.79366594083169695</c:v>
                </c:pt>
                <c:pt idx="4205">
                  <c:v>0.79389404963169796</c:v>
                </c:pt>
                <c:pt idx="4206">
                  <c:v>0.79401324451169697</c:v>
                </c:pt>
                <c:pt idx="4207">
                  <c:v>0.79422169097569795</c:v>
                </c:pt>
                <c:pt idx="4208">
                  <c:v>0.79433413897569705</c:v>
                </c:pt>
                <c:pt idx="4209">
                  <c:v>0.79444485206369797</c:v>
                </c:pt>
                <c:pt idx="4210">
                  <c:v>0.79463200905569698</c:v>
                </c:pt>
                <c:pt idx="4211">
                  <c:v>0.79479126006369805</c:v>
                </c:pt>
                <c:pt idx="4212">
                  <c:v>0.79501257449569696</c:v>
                </c:pt>
                <c:pt idx="4213">
                  <c:v>0.79513244777569703</c:v>
                </c:pt>
                <c:pt idx="4214">
                  <c:v>0.795343063839697</c:v>
                </c:pt>
                <c:pt idx="4215">
                  <c:v>0.79546151926369801</c:v>
                </c:pt>
                <c:pt idx="4216">
                  <c:v>0.79563565775969802</c:v>
                </c:pt>
                <c:pt idx="4217">
                  <c:v>0.79590756387169703</c:v>
                </c:pt>
                <c:pt idx="4218">
                  <c:v>0.79601641654369804</c:v>
                </c:pt>
                <c:pt idx="4219">
                  <c:v>0.796244240223698</c:v>
                </c:pt>
                <c:pt idx="4220">
                  <c:v>0.79639382403169801</c:v>
                </c:pt>
                <c:pt idx="4221">
                  <c:v>0.79663866198369804</c:v>
                </c:pt>
                <c:pt idx="4222">
                  <c:v>0.79673185379169797</c:v>
                </c:pt>
                <c:pt idx="4223">
                  <c:v>0.79690683011169805</c:v>
                </c:pt>
                <c:pt idx="4224">
                  <c:v>0.79710745673569805</c:v>
                </c:pt>
                <c:pt idx="4225">
                  <c:v>0.79721360259169805</c:v>
                </c:pt>
                <c:pt idx="4226">
                  <c:v>0.79741906281569697</c:v>
                </c:pt>
                <c:pt idx="4227">
                  <c:v>0.79752514422369802</c:v>
                </c:pt>
                <c:pt idx="4228">
                  <c:v>0.79774903657569796</c:v>
                </c:pt>
                <c:pt idx="4229">
                  <c:v>0.79787690140769696</c:v>
                </c:pt>
                <c:pt idx="4230">
                  <c:v>0.79801076803169702</c:v>
                </c:pt>
                <c:pt idx="4231">
                  <c:v>0.79827306057569802</c:v>
                </c:pt>
                <c:pt idx="4232">
                  <c:v>0.79837763596769695</c:v>
                </c:pt>
                <c:pt idx="4233">
                  <c:v>0.79851618412769698</c:v>
                </c:pt>
                <c:pt idx="4234">
                  <c:v>0.79866808099169695</c:v>
                </c:pt>
                <c:pt idx="4235">
                  <c:v>0.79883617343969804</c:v>
                </c:pt>
                <c:pt idx="4236">
                  <c:v>0.79906708703969698</c:v>
                </c:pt>
                <c:pt idx="4237">
                  <c:v>0.79934019772769704</c:v>
                </c:pt>
                <c:pt idx="4238">
                  <c:v>0.79945306070369704</c:v>
                </c:pt>
                <c:pt idx="4239">
                  <c:v>0.79956649305569705</c:v>
                </c:pt>
                <c:pt idx="4240">
                  <c:v>0.799700739263698</c:v>
                </c:pt>
                <c:pt idx="4241">
                  <c:v>0.79985111779169804</c:v>
                </c:pt>
                <c:pt idx="4242">
                  <c:v>0.80001066959969802</c:v>
                </c:pt>
                <c:pt idx="4243">
                  <c:v>0.80026549699169802</c:v>
                </c:pt>
                <c:pt idx="4244">
                  <c:v>0.80037639878369704</c:v>
                </c:pt>
                <c:pt idx="4245">
                  <c:v>0.80061522038369803</c:v>
                </c:pt>
                <c:pt idx="4246">
                  <c:v>0.800696957471698</c:v>
                </c:pt>
                <c:pt idx="4247">
                  <c:v>0.80078008636769804</c:v>
                </c:pt>
                <c:pt idx="4248">
                  <c:v>0.80097930470369805</c:v>
                </c:pt>
                <c:pt idx="4249">
                  <c:v>0.80112740572769803</c:v>
                </c:pt>
                <c:pt idx="4250">
                  <c:v>0.80138311881569801</c:v>
                </c:pt>
                <c:pt idx="4251">
                  <c:v>0.80148883137569804</c:v>
                </c:pt>
                <c:pt idx="4252">
                  <c:v>0.80163068663969805</c:v>
                </c:pt>
                <c:pt idx="4253">
                  <c:v>0.80181844766369803</c:v>
                </c:pt>
                <c:pt idx="4254">
                  <c:v>0.80198060491169698</c:v>
                </c:pt>
                <c:pt idx="4255">
                  <c:v>0.80219429299169798</c:v>
                </c:pt>
                <c:pt idx="4256">
                  <c:v>0.80233323873569695</c:v>
                </c:pt>
                <c:pt idx="4257">
                  <c:v>0.802558241615698</c:v>
                </c:pt>
                <c:pt idx="4258">
                  <c:v>0.80268322166369799</c:v>
                </c:pt>
                <c:pt idx="4259">
                  <c:v>0.80285152123169801</c:v>
                </c:pt>
                <c:pt idx="4260">
                  <c:v>0.80303003644769799</c:v>
                </c:pt>
                <c:pt idx="4261">
                  <c:v>0.80314939142369801</c:v>
                </c:pt>
                <c:pt idx="4262">
                  <c:v>0.803425860479698</c:v>
                </c:pt>
                <c:pt idx="4263">
                  <c:v>0.80355329745569803</c:v>
                </c:pt>
                <c:pt idx="4264">
                  <c:v>0.80383720195169694</c:v>
                </c:pt>
                <c:pt idx="4265">
                  <c:v>0.80400459633569799</c:v>
                </c:pt>
                <c:pt idx="4266">
                  <c:v>0.80415595603169798</c:v>
                </c:pt>
                <c:pt idx="4267">
                  <c:v>0.80438548483169803</c:v>
                </c:pt>
                <c:pt idx="4268">
                  <c:v>0.80449611124769804</c:v>
                </c:pt>
                <c:pt idx="4269">
                  <c:v>0.80469292411169802</c:v>
                </c:pt>
                <c:pt idx="4270">
                  <c:v>0.80479210641569798</c:v>
                </c:pt>
                <c:pt idx="4271">
                  <c:v>0.80498103854369796</c:v>
                </c:pt>
                <c:pt idx="4272">
                  <c:v>0.80518059931169705</c:v>
                </c:pt>
                <c:pt idx="4273">
                  <c:v>0.80547981163169802</c:v>
                </c:pt>
                <c:pt idx="4274">
                  <c:v>0.80559872356769802</c:v>
                </c:pt>
                <c:pt idx="4275">
                  <c:v>0.805708681679698</c:v>
                </c:pt>
                <c:pt idx="4276">
                  <c:v>0.80585432625569797</c:v>
                </c:pt>
                <c:pt idx="4277">
                  <c:v>0.806011114799698</c:v>
                </c:pt>
                <c:pt idx="4278">
                  <c:v>0.80623450948769804</c:v>
                </c:pt>
                <c:pt idx="4279">
                  <c:v>0.80646460343969795</c:v>
                </c:pt>
                <c:pt idx="4280">
                  <c:v>0.80661469271969799</c:v>
                </c:pt>
                <c:pt idx="4281">
                  <c:v>0.80680523524769798</c:v>
                </c:pt>
                <c:pt idx="4282">
                  <c:v>0.80700035131169801</c:v>
                </c:pt>
                <c:pt idx="4283">
                  <c:v>0.80700035131169801</c:v>
                </c:pt>
                <c:pt idx="4284">
                  <c:v>0.80724493886369797</c:v>
                </c:pt>
                <c:pt idx="4285">
                  <c:v>0.80739090551969805</c:v>
                </c:pt>
                <c:pt idx="4286">
                  <c:v>0.80762711899169803</c:v>
                </c:pt>
                <c:pt idx="4287">
                  <c:v>0.80774454935969797</c:v>
                </c:pt>
                <c:pt idx="4288">
                  <c:v>0.80797232433569799</c:v>
                </c:pt>
                <c:pt idx="4289">
                  <c:v>0.80805793319969799</c:v>
                </c:pt>
                <c:pt idx="4290">
                  <c:v>0.80821568798369803</c:v>
                </c:pt>
                <c:pt idx="4291">
                  <c:v>0.808454298623698</c:v>
                </c:pt>
                <c:pt idx="4292">
                  <c:v>0.80858022673569696</c:v>
                </c:pt>
                <c:pt idx="4293">
                  <c:v>0.80879253633569803</c:v>
                </c:pt>
                <c:pt idx="4294">
                  <c:v>0.80890965518369795</c:v>
                </c:pt>
                <c:pt idx="4295">
                  <c:v>0.80903095684769799</c:v>
                </c:pt>
                <c:pt idx="4296">
                  <c:v>0.80921069118369804</c:v>
                </c:pt>
                <c:pt idx="4297">
                  <c:v>0.80934416103969797</c:v>
                </c:pt>
                <c:pt idx="4298">
                  <c:v>0.80954639385569804</c:v>
                </c:pt>
                <c:pt idx="4299">
                  <c:v>0.80964266199969803</c:v>
                </c:pt>
                <c:pt idx="4300">
                  <c:v>0.80989179305569803</c:v>
                </c:pt>
                <c:pt idx="4301">
                  <c:v>0.81007000636769799</c:v>
                </c:pt>
                <c:pt idx="4302">
                  <c:v>0.81022381991969805</c:v>
                </c:pt>
                <c:pt idx="4303">
                  <c:v>0.810425862607698</c:v>
                </c:pt>
                <c:pt idx="4304">
                  <c:v>0.81055831844769699</c:v>
                </c:pt>
                <c:pt idx="4305">
                  <c:v>0.81076821975969804</c:v>
                </c:pt>
                <c:pt idx="4306">
                  <c:v>0.81087900100769805</c:v>
                </c:pt>
                <c:pt idx="4307">
                  <c:v>0.81113687795169698</c:v>
                </c:pt>
                <c:pt idx="4308">
                  <c:v>0.81122002726369802</c:v>
                </c:pt>
                <c:pt idx="4309">
                  <c:v>0.81149932529569802</c:v>
                </c:pt>
                <c:pt idx="4310">
                  <c:v>0.81161004316769803</c:v>
                </c:pt>
                <c:pt idx="4311">
                  <c:v>0.81174565916769803</c:v>
                </c:pt>
                <c:pt idx="4312">
                  <c:v>0.81197618716769804</c:v>
                </c:pt>
                <c:pt idx="4313">
                  <c:v>0.81205900316769797</c:v>
                </c:pt>
                <c:pt idx="4314">
                  <c:v>0.81218425116769799</c:v>
                </c:pt>
                <c:pt idx="4315">
                  <c:v>0.81233081116769801</c:v>
                </c:pt>
                <c:pt idx="4316">
                  <c:v>0.81244972316769803</c:v>
                </c:pt>
                <c:pt idx="4317">
                  <c:v>0.81265708316769802</c:v>
                </c:pt>
                <c:pt idx="4318">
                  <c:v>0.81276377116769805</c:v>
                </c:pt>
                <c:pt idx="4319">
                  <c:v>0.81285593116769805</c:v>
                </c:pt>
                <c:pt idx="4320">
                  <c:v>0.81308370716769796</c:v>
                </c:pt>
                <c:pt idx="4321">
                  <c:v>0.81327813916769798</c:v>
                </c:pt>
                <c:pt idx="4322">
                  <c:v>0.81350450716769795</c:v>
                </c:pt>
                <c:pt idx="4323">
                  <c:v>0.81360236316769796</c:v>
                </c:pt>
                <c:pt idx="4324">
                  <c:v>0.81382847516769796</c:v>
                </c:pt>
                <c:pt idx="4325">
                  <c:v>0.81391077916769805</c:v>
                </c:pt>
                <c:pt idx="4326">
                  <c:v>0.81409554716769805</c:v>
                </c:pt>
                <c:pt idx="4327">
                  <c:v>0.81426495516769803</c:v>
                </c:pt>
                <c:pt idx="4328">
                  <c:v>0.81441791516769801</c:v>
                </c:pt>
                <c:pt idx="4329">
                  <c:v>0.81464389916769797</c:v>
                </c:pt>
                <c:pt idx="4330">
                  <c:v>0.814753531167698</c:v>
                </c:pt>
                <c:pt idx="4331">
                  <c:v>0.81501298147169798</c:v>
                </c:pt>
                <c:pt idx="4332">
                  <c:v>0.81510165916769795</c:v>
                </c:pt>
                <c:pt idx="4333">
                  <c:v>0.81525015158369796</c:v>
                </c:pt>
                <c:pt idx="4334">
                  <c:v>0.81548972694369803</c:v>
                </c:pt>
                <c:pt idx="4335">
                  <c:v>0.81557460687969796</c:v>
                </c:pt>
                <c:pt idx="4336">
                  <c:v>0.81577639452769801</c:v>
                </c:pt>
                <c:pt idx="4337">
                  <c:v>0.81595672483169801</c:v>
                </c:pt>
                <c:pt idx="4338">
                  <c:v>0.816051605535698</c:v>
                </c:pt>
                <c:pt idx="4339">
                  <c:v>0.816225163167698</c:v>
                </c:pt>
                <c:pt idx="4340">
                  <c:v>0.81637200988769798</c:v>
                </c:pt>
                <c:pt idx="4341">
                  <c:v>0.81660386313569799</c:v>
                </c:pt>
                <c:pt idx="4342">
                  <c:v>0.81671292214369795</c:v>
                </c:pt>
                <c:pt idx="4343">
                  <c:v>0.81693850908769805</c:v>
                </c:pt>
                <c:pt idx="4344">
                  <c:v>0.81702047740769801</c:v>
                </c:pt>
                <c:pt idx="4345">
                  <c:v>0.81732746300769699</c:v>
                </c:pt>
                <c:pt idx="4346">
                  <c:v>0.81743772463969799</c:v>
                </c:pt>
                <c:pt idx="4347">
                  <c:v>0.81755558179169696</c:v>
                </c:pt>
                <c:pt idx="4348">
                  <c:v>0.81776863612769801</c:v>
                </c:pt>
                <c:pt idx="4349">
                  <c:v>0.81787788502369796</c:v>
                </c:pt>
                <c:pt idx="4350">
                  <c:v>0.81801511075169697</c:v>
                </c:pt>
                <c:pt idx="4351">
                  <c:v>0.81818836843169696</c:v>
                </c:pt>
                <c:pt idx="4352">
                  <c:v>0.81828186950369797</c:v>
                </c:pt>
                <c:pt idx="4353">
                  <c:v>0.81848319686369697</c:v>
                </c:pt>
                <c:pt idx="4354">
                  <c:v>0.81867271559969801</c:v>
                </c:pt>
                <c:pt idx="4355">
                  <c:v>0.81876008651169796</c:v>
                </c:pt>
                <c:pt idx="4356">
                  <c:v>0.81884274687969805</c:v>
                </c:pt>
                <c:pt idx="4357">
                  <c:v>0.81898909638369799</c:v>
                </c:pt>
                <c:pt idx="4358">
                  <c:v>0.81916364462369795</c:v>
                </c:pt>
                <c:pt idx="4359">
                  <c:v>0.81933825739169797</c:v>
                </c:pt>
                <c:pt idx="4360">
                  <c:v>0.81953274478369698</c:v>
                </c:pt>
                <c:pt idx="4361">
                  <c:v>0.81963921598369804</c:v>
                </c:pt>
                <c:pt idx="4362">
                  <c:v>0.81985280366369795</c:v>
                </c:pt>
                <c:pt idx="4363">
                  <c:v>0.81993636742369802</c:v>
                </c:pt>
                <c:pt idx="4364">
                  <c:v>0.82003128811169801</c:v>
                </c:pt>
                <c:pt idx="4365">
                  <c:v>0.82025152217569797</c:v>
                </c:pt>
                <c:pt idx="4366">
                  <c:v>0.82035199227169797</c:v>
                </c:pt>
                <c:pt idx="4367">
                  <c:v>0.820564676559698</c:v>
                </c:pt>
                <c:pt idx="4368">
                  <c:v>0.82065404783969798</c:v>
                </c:pt>
                <c:pt idx="4369">
                  <c:v>0.82082911230369804</c:v>
                </c:pt>
                <c:pt idx="4370">
                  <c:v>0.82098488289569804</c:v>
                </c:pt>
                <c:pt idx="4371">
                  <c:v>0.82112161358369795</c:v>
                </c:pt>
                <c:pt idx="4372">
                  <c:v>0.82133316039969695</c:v>
                </c:pt>
                <c:pt idx="4373">
                  <c:v>0.82147481831969804</c:v>
                </c:pt>
                <c:pt idx="4374">
                  <c:v>0.821626006543698</c:v>
                </c:pt>
                <c:pt idx="4375">
                  <c:v>0.82181615879969705</c:v>
                </c:pt>
                <c:pt idx="4376">
                  <c:v>0.82196047483169699</c:v>
                </c:pt>
                <c:pt idx="4377">
                  <c:v>0.82220171470369796</c:v>
                </c:pt>
                <c:pt idx="4378">
                  <c:v>0.82230726119969699</c:v>
                </c:pt>
                <c:pt idx="4379">
                  <c:v>0.82251303796769804</c:v>
                </c:pt>
                <c:pt idx="4380">
                  <c:v>0.822622150223698</c:v>
                </c:pt>
                <c:pt idx="4381">
                  <c:v>0.82285807387169796</c:v>
                </c:pt>
                <c:pt idx="4382">
                  <c:v>0.82303778817569695</c:v>
                </c:pt>
                <c:pt idx="4383">
                  <c:v>0.823128423311698</c:v>
                </c:pt>
                <c:pt idx="4384">
                  <c:v>0.82335611329569802</c:v>
                </c:pt>
                <c:pt idx="4385">
                  <c:v>0.82346250260769704</c:v>
                </c:pt>
                <c:pt idx="4386">
                  <c:v>0.82369790759969796</c:v>
                </c:pt>
                <c:pt idx="4387">
                  <c:v>0.823785560463698</c:v>
                </c:pt>
                <c:pt idx="4388">
                  <c:v>0.82396177383969804</c:v>
                </c:pt>
                <c:pt idx="4389">
                  <c:v>0.82415821479969797</c:v>
                </c:pt>
                <c:pt idx="4390">
                  <c:v>0.82435744353569795</c:v>
                </c:pt>
                <c:pt idx="4391">
                  <c:v>0.82444570051169797</c:v>
                </c:pt>
                <c:pt idx="4392">
                  <c:v>0.824561023823698</c:v>
                </c:pt>
                <c:pt idx="4393">
                  <c:v>0.82471642862369798</c:v>
                </c:pt>
                <c:pt idx="4394">
                  <c:v>0.82492952745569803</c:v>
                </c:pt>
                <c:pt idx="4395">
                  <c:v>0.82505139071969802</c:v>
                </c:pt>
                <c:pt idx="4396">
                  <c:v>0.82527141801569803</c:v>
                </c:pt>
                <c:pt idx="4397">
                  <c:v>0.82540383585569799</c:v>
                </c:pt>
                <c:pt idx="4398">
                  <c:v>0.82561058899169804</c:v>
                </c:pt>
                <c:pt idx="4399">
                  <c:v>0.82574624443169797</c:v>
                </c:pt>
                <c:pt idx="4400">
                  <c:v>0.82588151135969801</c:v>
                </c:pt>
                <c:pt idx="4401">
                  <c:v>0.82619270947169798</c:v>
                </c:pt>
                <c:pt idx="4402">
                  <c:v>0.82638340411169797</c:v>
                </c:pt>
                <c:pt idx="4403">
                  <c:v>0.82662751915169796</c:v>
                </c:pt>
                <c:pt idx="4404">
                  <c:v>0.82677398817569803</c:v>
                </c:pt>
                <c:pt idx="4405">
                  <c:v>0.82694823580769805</c:v>
                </c:pt>
                <c:pt idx="4406">
                  <c:v>0.827307544655698</c:v>
                </c:pt>
                <c:pt idx="4407">
                  <c:v>0.82752459335969797</c:v>
                </c:pt>
                <c:pt idx="4408">
                  <c:v>0.827824265615698</c:v>
                </c:pt>
                <c:pt idx="4409">
                  <c:v>0.82802557958369805</c:v>
                </c:pt>
                <c:pt idx="4410">
                  <c:v>0.82827772387169796</c:v>
                </c:pt>
                <c:pt idx="4411">
                  <c:v>0.82839309259169802</c:v>
                </c:pt>
                <c:pt idx="4412">
                  <c:v>0.82852660267169798</c:v>
                </c:pt>
                <c:pt idx="4413">
                  <c:v>0.82868580763169797</c:v>
                </c:pt>
                <c:pt idx="4414">
                  <c:v>0.82877683723169804</c:v>
                </c:pt>
                <c:pt idx="4415">
                  <c:v>0.82898310643169804</c:v>
                </c:pt>
                <c:pt idx="4416">
                  <c:v>0.82909673203169798</c:v>
                </c:pt>
                <c:pt idx="4417">
                  <c:v>0.82932856699169799</c:v>
                </c:pt>
                <c:pt idx="4418">
                  <c:v>0.82947770059169801</c:v>
                </c:pt>
                <c:pt idx="4419">
                  <c:v>0.82962483283169797</c:v>
                </c:pt>
                <c:pt idx="4420">
                  <c:v>0.82985414995169704</c:v>
                </c:pt>
                <c:pt idx="4421">
                  <c:v>0.82997255299169803</c:v>
                </c:pt>
                <c:pt idx="4422">
                  <c:v>0.83016384427169698</c:v>
                </c:pt>
                <c:pt idx="4423">
                  <c:v>0.83027617867169801</c:v>
                </c:pt>
                <c:pt idx="4424">
                  <c:v>0.83061531235169805</c:v>
                </c:pt>
                <c:pt idx="4425">
                  <c:v>0.83074862875169797</c:v>
                </c:pt>
                <c:pt idx="4426">
                  <c:v>0.83100215587169801</c:v>
                </c:pt>
                <c:pt idx="4427">
                  <c:v>0.83111597515169799</c:v>
                </c:pt>
                <c:pt idx="4428">
                  <c:v>0.83121410635169801</c:v>
                </c:pt>
                <c:pt idx="4429">
                  <c:v>0.83142457195169805</c:v>
                </c:pt>
                <c:pt idx="4430">
                  <c:v>0.83154000523169802</c:v>
                </c:pt>
                <c:pt idx="4431">
                  <c:v>0.83168689291169795</c:v>
                </c:pt>
                <c:pt idx="4432">
                  <c:v>0.83192992411169797</c:v>
                </c:pt>
                <c:pt idx="4433">
                  <c:v>0.832034053391698</c:v>
                </c:pt>
                <c:pt idx="4434">
                  <c:v>0.83222520859169802</c:v>
                </c:pt>
                <c:pt idx="4435">
                  <c:v>0.83231481259169804</c:v>
                </c:pt>
                <c:pt idx="4436">
                  <c:v>0.83242617307169797</c:v>
                </c:pt>
                <c:pt idx="4437">
                  <c:v>0.832696934351698</c:v>
                </c:pt>
                <c:pt idx="4438">
                  <c:v>0.83285664955169803</c:v>
                </c:pt>
                <c:pt idx="4439">
                  <c:v>0.83305855723169797</c:v>
                </c:pt>
                <c:pt idx="4440">
                  <c:v>0.83316828283169797</c:v>
                </c:pt>
                <c:pt idx="4441">
                  <c:v>0.83337201403169803</c:v>
                </c:pt>
                <c:pt idx="4442">
                  <c:v>0.83346469915169796</c:v>
                </c:pt>
                <c:pt idx="4443">
                  <c:v>0.83364308971169798</c:v>
                </c:pt>
                <c:pt idx="4444">
                  <c:v>0.83388630955169796</c:v>
                </c:pt>
                <c:pt idx="4445">
                  <c:v>0.83405363323169801</c:v>
                </c:pt>
                <c:pt idx="4446">
                  <c:v>0.83430326683169798</c:v>
                </c:pt>
                <c:pt idx="4447">
                  <c:v>0.83440959691169803</c:v>
                </c:pt>
                <c:pt idx="4448">
                  <c:v>0.83460980683169805</c:v>
                </c:pt>
                <c:pt idx="4449">
                  <c:v>0.83476750987169801</c:v>
                </c:pt>
                <c:pt idx="4450">
                  <c:v>0.83490527995169805</c:v>
                </c:pt>
                <c:pt idx="4451">
                  <c:v>0.835105672495698</c:v>
                </c:pt>
                <c:pt idx="4452">
                  <c:v>0.83522550139169804</c:v>
                </c:pt>
                <c:pt idx="4453">
                  <c:v>0.83543542433569795</c:v>
                </c:pt>
                <c:pt idx="4454">
                  <c:v>0.83561675607969799</c:v>
                </c:pt>
                <c:pt idx="4455">
                  <c:v>0.83581333646369804</c:v>
                </c:pt>
                <c:pt idx="4456">
                  <c:v>0.83597223999969805</c:v>
                </c:pt>
                <c:pt idx="4457">
                  <c:v>0.83607682025569796</c:v>
                </c:pt>
                <c:pt idx="4458">
                  <c:v>0.836282168607698</c:v>
                </c:pt>
                <c:pt idx="4459">
                  <c:v>0.83638573228769797</c:v>
                </c:pt>
                <c:pt idx="4460">
                  <c:v>0.83660302540769804</c:v>
                </c:pt>
                <c:pt idx="4461">
                  <c:v>0.83668428795169802</c:v>
                </c:pt>
                <c:pt idx="4462">
                  <c:v>0.83700876630369803</c:v>
                </c:pt>
                <c:pt idx="4463">
                  <c:v>0.837146893567698</c:v>
                </c:pt>
                <c:pt idx="4464">
                  <c:v>0.83728387718369801</c:v>
                </c:pt>
                <c:pt idx="4465">
                  <c:v>0.837489034927698</c:v>
                </c:pt>
                <c:pt idx="4466">
                  <c:v>0.83757493559969798</c:v>
                </c:pt>
                <c:pt idx="4467">
                  <c:v>0.83767233628769799</c:v>
                </c:pt>
                <c:pt idx="4468">
                  <c:v>0.83783613209569796</c:v>
                </c:pt>
                <c:pt idx="4469">
                  <c:v>0.83794554108769803</c:v>
                </c:pt>
                <c:pt idx="4470">
                  <c:v>0.83816562979169795</c:v>
                </c:pt>
                <c:pt idx="4471">
                  <c:v>0.83838790409569797</c:v>
                </c:pt>
                <c:pt idx="4472">
                  <c:v>0.83838790409569797</c:v>
                </c:pt>
                <c:pt idx="4473">
                  <c:v>0.83857130902369803</c:v>
                </c:pt>
                <c:pt idx="4474">
                  <c:v>0.83874110012769798</c:v>
                </c:pt>
                <c:pt idx="4475">
                  <c:v>0.83895739452769802</c:v>
                </c:pt>
                <c:pt idx="4476">
                  <c:v>0.83911446243169796</c:v>
                </c:pt>
                <c:pt idx="4477">
                  <c:v>0.83931466198369797</c:v>
                </c:pt>
                <c:pt idx="4478">
                  <c:v>0.83941021321569798</c:v>
                </c:pt>
                <c:pt idx="4479">
                  <c:v>0.83956868067169799</c:v>
                </c:pt>
                <c:pt idx="4480">
                  <c:v>0.83972135907169798</c:v>
                </c:pt>
                <c:pt idx="4481">
                  <c:v>0.83982282659169805</c:v>
                </c:pt>
                <c:pt idx="4482">
                  <c:v>0.84003358639969805</c:v>
                </c:pt>
                <c:pt idx="4483">
                  <c:v>0.84014275145569794</c:v>
                </c:pt>
                <c:pt idx="4484">
                  <c:v>0.84033150012769797</c:v>
                </c:pt>
                <c:pt idx="4485">
                  <c:v>0.84042533372769801</c:v>
                </c:pt>
                <c:pt idx="4486">
                  <c:v>0.84060651209569803</c:v>
                </c:pt>
                <c:pt idx="4487">
                  <c:v>0.84078683302369805</c:v>
                </c:pt>
                <c:pt idx="4488">
                  <c:v>0.84088219443169798</c:v>
                </c:pt>
                <c:pt idx="4489">
                  <c:v>0.84109113670369795</c:v>
                </c:pt>
                <c:pt idx="4490">
                  <c:v>0.84122687811169805</c:v>
                </c:pt>
                <c:pt idx="4491">
                  <c:v>0.84137877516769799</c:v>
                </c:pt>
                <c:pt idx="4492">
                  <c:v>0.84154134809569803</c:v>
                </c:pt>
                <c:pt idx="4493">
                  <c:v>0.84163761823969796</c:v>
                </c:pt>
                <c:pt idx="4494">
                  <c:v>0.841839211167698</c:v>
                </c:pt>
                <c:pt idx="4495">
                  <c:v>0.84194203667169798</c:v>
                </c:pt>
                <c:pt idx="4496">
                  <c:v>0.84210142556769796</c:v>
                </c:pt>
                <c:pt idx="4497">
                  <c:v>0.84218215014369802</c:v>
                </c:pt>
                <c:pt idx="4498">
                  <c:v>0.84237025775969798</c:v>
                </c:pt>
                <c:pt idx="4499">
                  <c:v>0.84247913916769801</c:v>
                </c:pt>
                <c:pt idx="4500">
                  <c:v>0.84260412803169804</c:v>
                </c:pt>
                <c:pt idx="4501">
                  <c:v>0.84284455366369804</c:v>
                </c:pt>
                <c:pt idx="4502">
                  <c:v>0.84298246595169801</c:v>
                </c:pt>
                <c:pt idx="4503">
                  <c:v>0.84319916742369805</c:v>
                </c:pt>
                <c:pt idx="4504">
                  <c:v>0.84342754367969797</c:v>
                </c:pt>
                <c:pt idx="4505">
                  <c:v>0.84359704655969803</c:v>
                </c:pt>
                <c:pt idx="4506">
                  <c:v>0.84378727686369803</c:v>
                </c:pt>
                <c:pt idx="4507">
                  <c:v>0.843967081023698</c:v>
                </c:pt>
                <c:pt idx="4508">
                  <c:v>0.84405311231969804</c:v>
                </c:pt>
                <c:pt idx="4509">
                  <c:v>0.84413246339169801</c:v>
                </c:pt>
                <c:pt idx="4510">
                  <c:v>0.84432918662369805</c:v>
                </c:pt>
                <c:pt idx="4511">
                  <c:v>0.84457544622369796</c:v>
                </c:pt>
                <c:pt idx="4512">
                  <c:v>0.84469233054369797</c:v>
                </c:pt>
                <c:pt idx="4513">
                  <c:v>0.84490487102369805</c:v>
                </c:pt>
                <c:pt idx="4514">
                  <c:v>0.84501165902369801</c:v>
                </c:pt>
                <c:pt idx="4515">
                  <c:v>0.845152360303698</c:v>
                </c:pt>
                <c:pt idx="4516">
                  <c:v>0.84531241286369796</c:v>
                </c:pt>
                <c:pt idx="4517">
                  <c:v>0.84541149918369796</c:v>
                </c:pt>
                <c:pt idx="4518">
                  <c:v>0.84563620702369802</c:v>
                </c:pt>
                <c:pt idx="4519">
                  <c:v>0.84579729510369805</c:v>
                </c:pt>
                <c:pt idx="4520">
                  <c:v>0.84600232806369802</c:v>
                </c:pt>
                <c:pt idx="4521">
                  <c:v>0.84608620518369804</c:v>
                </c:pt>
                <c:pt idx="4522">
                  <c:v>0.84622192302369803</c:v>
                </c:pt>
                <c:pt idx="4523">
                  <c:v>0.84640508062369801</c:v>
                </c:pt>
                <c:pt idx="4524">
                  <c:v>0.84660635982369803</c:v>
                </c:pt>
                <c:pt idx="4525">
                  <c:v>0.84692445862369803</c:v>
                </c:pt>
                <c:pt idx="4526">
                  <c:v>0.84709887902369796</c:v>
                </c:pt>
                <c:pt idx="4527">
                  <c:v>0.84735898870369797</c:v>
                </c:pt>
                <c:pt idx="4528">
                  <c:v>0.84744500158369795</c:v>
                </c:pt>
                <c:pt idx="4529">
                  <c:v>0.84763249542369801</c:v>
                </c:pt>
                <c:pt idx="4530">
                  <c:v>0.84784328846369805</c:v>
                </c:pt>
                <c:pt idx="4531">
                  <c:v>0.84794333884769801</c:v>
                </c:pt>
                <c:pt idx="4532">
                  <c:v>0.848195229647698</c:v>
                </c:pt>
                <c:pt idx="4533">
                  <c:v>0.84833757201569804</c:v>
                </c:pt>
                <c:pt idx="4534">
                  <c:v>0.84857598585569805</c:v>
                </c:pt>
                <c:pt idx="4535">
                  <c:v>0.84866981116769802</c:v>
                </c:pt>
                <c:pt idx="4536">
                  <c:v>0.84881247441569796</c:v>
                </c:pt>
                <c:pt idx="4537">
                  <c:v>0.84904190361569798</c:v>
                </c:pt>
                <c:pt idx="4538">
                  <c:v>0.84913836014369803</c:v>
                </c:pt>
                <c:pt idx="4539">
                  <c:v>0.84936214185569803</c:v>
                </c:pt>
                <c:pt idx="4540">
                  <c:v>0.84945558211169803</c:v>
                </c:pt>
                <c:pt idx="4541">
                  <c:v>0.84958348487969804</c:v>
                </c:pt>
                <c:pt idx="4542">
                  <c:v>0.84976998033569795</c:v>
                </c:pt>
                <c:pt idx="4543">
                  <c:v>0.85000890758369796</c:v>
                </c:pt>
                <c:pt idx="4544">
                  <c:v>0.85012949428769802</c:v>
                </c:pt>
                <c:pt idx="4545">
                  <c:v>0.85023942777569805</c:v>
                </c:pt>
                <c:pt idx="4546">
                  <c:v>0.85036065623969803</c:v>
                </c:pt>
                <c:pt idx="4547">
                  <c:v>0.85052635867169801</c:v>
                </c:pt>
                <c:pt idx="4548">
                  <c:v>0.85064405745569804</c:v>
                </c:pt>
                <c:pt idx="4549">
                  <c:v>0.85086597806369801</c:v>
                </c:pt>
                <c:pt idx="4550">
                  <c:v>0.85097334451169804</c:v>
                </c:pt>
                <c:pt idx="4551">
                  <c:v>0.85109385011169802</c:v>
                </c:pt>
                <c:pt idx="4552">
                  <c:v>0.85129718745569805</c:v>
                </c:pt>
                <c:pt idx="4553">
                  <c:v>0.85137792620769803</c:v>
                </c:pt>
                <c:pt idx="4554">
                  <c:v>0.85155132742369799</c:v>
                </c:pt>
                <c:pt idx="4555">
                  <c:v>0.85163618873569802</c:v>
                </c:pt>
                <c:pt idx="4556">
                  <c:v>0.85183388134369797</c:v>
                </c:pt>
                <c:pt idx="4557">
                  <c:v>0.85195800211169803</c:v>
                </c:pt>
                <c:pt idx="4558">
                  <c:v>0.852165081471698</c:v>
                </c:pt>
                <c:pt idx="4559">
                  <c:v>0.85224727897569796</c:v>
                </c:pt>
                <c:pt idx="4560">
                  <c:v>0.85241560627169799</c:v>
                </c:pt>
                <c:pt idx="4561">
                  <c:v>0.85263961983969805</c:v>
                </c:pt>
                <c:pt idx="4562">
                  <c:v>0.85276703865569803</c:v>
                </c:pt>
                <c:pt idx="4563">
                  <c:v>0.85295965734369805</c:v>
                </c:pt>
                <c:pt idx="4564">
                  <c:v>0.85304242566369803</c:v>
                </c:pt>
                <c:pt idx="4565">
                  <c:v>0.85322413542369802</c:v>
                </c:pt>
                <c:pt idx="4566">
                  <c:v>0.85340876268769805</c:v>
                </c:pt>
                <c:pt idx="4567">
                  <c:v>0.85353694259169799</c:v>
                </c:pt>
                <c:pt idx="4568">
                  <c:v>0.85374376825569798</c:v>
                </c:pt>
                <c:pt idx="4569">
                  <c:v>0.85384404159969796</c:v>
                </c:pt>
                <c:pt idx="4570">
                  <c:v>0.85405207231969804</c:v>
                </c:pt>
                <c:pt idx="4571">
                  <c:v>0.854212903119698</c:v>
                </c:pt>
                <c:pt idx="4572">
                  <c:v>0.85436255551969797</c:v>
                </c:pt>
                <c:pt idx="4573">
                  <c:v>0.85456514831969799</c:v>
                </c:pt>
                <c:pt idx="4574">
                  <c:v>0.854680072319698</c:v>
                </c:pt>
                <c:pt idx="4575">
                  <c:v>0.85485886391969801</c:v>
                </c:pt>
                <c:pt idx="4576">
                  <c:v>0.85495777391969796</c:v>
                </c:pt>
                <c:pt idx="4577">
                  <c:v>0.855082808719698</c:v>
                </c:pt>
                <c:pt idx="4578">
                  <c:v>0.85524194391969799</c:v>
                </c:pt>
                <c:pt idx="4579">
                  <c:v>0.85545571511969798</c:v>
                </c:pt>
                <c:pt idx="4580">
                  <c:v>0.85557019951969804</c:v>
                </c:pt>
                <c:pt idx="4581">
                  <c:v>0.85567695951969802</c:v>
                </c:pt>
                <c:pt idx="4582">
                  <c:v>0.85592300991969805</c:v>
                </c:pt>
                <c:pt idx="4583">
                  <c:v>0.85600917151969802</c:v>
                </c:pt>
                <c:pt idx="4584">
                  <c:v>0.856193112719698</c:v>
                </c:pt>
                <c:pt idx="4585">
                  <c:v>0.85634829151969805</c:v>
                </c:pt>
                <c:pt idx="4586">
                  <c:v>0.85643388791969799</c:v>
                </c:pt>
                <c:pt idx="4587">
                  <c:v>0.85663302671969799</c:v>
                </c:pt>
                <c:pt idx="4588">
                  <c:v>0.85671416431969805</c:v>
                </c:pt>
                <c:pt idx="4589">
                  <c:v>0.85680534991969803</c:v>
                </c:pt>
                <c:pt idx="4590">
                  <c:v>0.85697874071969804</c:v>
                </c:pt>
                <c:pt idx="4591">
                  <c:v>0.85709536142369802</c:v>
                </c:pt>
                <c:pt idx="4592">
                  <c:v>0.85730764655969804</c:v>
                </c:pt>
                <c:pt idx="4593">
                  <c:v>0.85741065518369797</c:v>
                </c:pt>
                <c:pt idx="4594">
                  <c:v>0.857617938671698</c:v>
                </c:pt>
                <c:pt idx="4595">
                  <c:v>0.85770138388769801</c:v>
                </c:pt>
                <c:pt idx="4596">
                  <c:v>0.85787346590369795</c:v>
                </c:pt>
                <c:pt idx="4597">
                  <c:v>0.85803136603169805</c:v>
                </c:pt>
                <c:pt idx="4598">
                  <c:v>0.85817286835169804</c:v>
                </c:pt>
                <c:pt idx="4599">
                  <c:v>0.85836255110369797</c:v>
                </c:pt>
                <c:pt idx="4600">
                  <c:v>0.85846309055969805</c:v>
                </c:pt>
                <c:pt idx="4601">
                  <c:v>0.85868797478369796</c:v>
                </c:pt>
                <c:pt idx="4602">
                  <c:v>0.85877483884769801</c:v>
                </c:pt>
                <c:pt idx="4603">
                  <c:v>0.85893204254369804</c:v>
                </c:pt>
                <c:pt idx="4604">
                  <c:v>0.85915312804769794</c:v>
                </c:pt>
                <c:pt idx="4605">
                  <c:v>0.85928082835169795</c:v>
                </c:pt>
                <c:pt idx="4606">
                  <c:v>0.85947120753569795</c:v>
                </c:pt>
                <c:pt idx="4607">
                  <c:v>0.85960466923169798</c:v>
                </c:pt>
                <c:pt idx="4608">
                  <c:v>0.85975794758369795</c:v>
                </c:pt>
                <c:pt idx="4609">
                  <c:v>0.85992243215969799</c:v>
                </c:pt>
                <c:pt idx="4610">
                  <c:v>0.86009134857569802</c:v>
                </c:pt>
                <c:pt idx="4611">
                  <c:v>0.86033347305569796</c:v>
                </c:pt>
                <c:pt idx="4612">
                  <c:v>0.860416707359698</c:v>
                </c:pt>
                <c:pt idx="4613">
                  <c:v>0.86066563958369802</c:v>
                </c:pt>
                <c:pt idx="4614">
                  <c:v>0.86079659231969796</c:v>
                </c:pt>
                <c:pt idx="4615">
                  <c:v>0.86110062873569804</c:v>
                </c:pt>
                <c:pt idx="4616">
                  <c:v>0.86119176259169805</c:v>
                </c:pt>
                <c:pt idx="4617">
                  <c:v>0.86131385241569802</c:v>
                </c:pt>
                <c:pt idx="4618">
                  <c:v>0.86159033673569796</c:v>
                </c:pt>
                <c:pt idx="4619">
                  <c:v>0.86170940803169804</c:v>
                </c:pt>
                <c:pt idx="4620">
                  <c:v>0.86190606191969799</c:v>
                </c:pt>
                <c:pt idx="4621">
                  <c:v>0.86198929622369802</c:v>
                </c:pt>
                <c:pt idx="4622">
                  <c:v>0.86210900975969795</c:v>
                </c:pt>
                <c:pt idx="4623">
                  <c:v>0.86233366531169797</c:v>
                </c:pt>
                <c:pt idx="4624">
                  <c:v>0.862509895967698</c:v>
                </c:pt>
                <c:pt idx="4625">
                  <c:v>0.862509895967698</c:v>
                </c:pt>
                <c:pt idx="4626">
                  <c:v>0.86269543910369895</c:v>
                </c:pt>
                <c:pt idx="4627">
                  <c:v>0.86282709830369897</c:v>
                </c:pt>
                <c:pt idx="4628">
                  <c:v>0.86301206342369796</c:v>
                </c:pt>
                <c:pt idx="4629">
                  <c:v>0.86311719811169796</c:v>
                </c:pt>
                <c:pt idx="4630">
                  <c:v>0.86331687052769801</c:v>
                </c:pt>
                <c:pt idx="4631">
                  <c:v>0.86341429945569903</c:v>
                </c:pt>
                <c:pt idx="4632">
                  <c:v>0.86356610582369797</c:v>
                </c:pt>
                <c:pt idx="4633">
                  <c:v>0.86375343449569897</c:v>
                </c:pt>
                <c:pt idx="4634">
                  <c:v>0.86385330879969902</c:v>
                </c:pt>
                <c:pt idx="4635">
                  <c:v>0.86406348243169895</c:v>
                </c:pt>
                <c:pt idx="4636">
                  <c:v>0.86417963779169904</c:v>
                </c:pt>
                <c:pt idx="4637">
                  <c:v>0.86439148457569903</c:v>
                </c:pt>
                <c:pt idx="4638">
                  <c:v>0.86448254265569902</c:v>
                </c:pt>
                <c:pt idx="4639">
                  <c:v>0.864644066175699</c:v>
                </c:pt>
                <c:pt idx="4640">
                  <c:v>0.86480217903969903</c:v>
                </c:pt>
                <c:pt idx="4641">
                  <c:v>0.86492425478369905</c:v>
                </c:pt>
                <c:pt idx="4642">
                  <c:v>0.86514523955169897</c:v>
                </c:pt>
                <c:pt idx="4643">
                  <c:v>0.865276067167699</c:v>
                </c:pt>
                <c:pt idx="4644">
                  <c:v>0.86551339734369903</c:v>
                </c:pt>
                <c:pt idx="4645">
                  <c:v>0.86560194569569904</c:v>
                </c:pt>
                <c:pt idx="4646">
                  <c:v>0.86576462755169903</c:v>
                </c:pt>
                <c:pt idx="4647">
                  <c:v>0.86598574102369896</c:v>
                </c:pt>
                <c:pt idx="4648">
                  <c:v>0.86609758479969901</c:v>
                </c:pt>
                <c:pt idx="4649">
                  <c:v>0.86628343337569902</c:v>
                </c:pt>
                <c:pt idx="4650">
                  <c:v>0.866396821599699</c:v>
                </c:pt>
                <c:pt idx="4651">
                  <c:v>0.86664597695969903</c:v>
                </c:pt>
                <c:pt idx="4652">
                  <c:v>0.86675286748769897</c:v>
                </c:pt>
                <c:pt idx="4653">
                  <c:v>0.86688438569569903</c:v>
                </c:pt>
                <c:pt idx="4654">
                  <c:v>0.86709855055969898</c:v>
                </c:pt>
                <c:pt idx="4655">
                  <c:v>0.86720051555169897</c:v>
                </c:pt>
                <c:pt idx="4656">
                  <c:v>0.86736600076769899</c:v>
                </c:pt>
                <c:pt idx="4657">
                  <c:v>0.86752566489569904</c:v>
                </c:pt>
                <c:pt idx="4658">
                  <c:v>0.86769038249569896</c:v>
                </c:pt>
                <c:pt idx="4659">
                  <c:v>0.86790678623969897</c:v>
                </c:pt>
                <c:pt idx="4660">
                  <c:v>0.86810060927969901</c:v>
                </c:pt>
                <c:pt idx="4661">
                  <c:v>0.86819943983969905</c:v>
                </c:pt>
                <c:pt idx="4662">
                  <c:v>0.86829328089569902</c:v>
                </c:pt>
                <c:pt idx="4663">
                  <c:v>0.86852599647969897</c:v>
                </c:pt>
                <c:pt idx="4664">
                  <c:v>0.86860793948769899</c:v>
                </c:pt>
                <c:pt idx="4665">
                  <c:v>0.868773424703699</c:v>
                </c:pt>
                <c:pt idx="4666">
                  <c:v>0.86900300585569901</c:v>
                </c:pt>
                <c:pt idx="4667">
                  <c:v>0.86910970447969904</c:v>
                </c:pt>
                <c:pt idx="4668">
                  <c:v>0.86932687583969903</c:v>
                </c:pt>
                <c:pt idx="4669">
                  <c:v>0.86942794527969902</c:v>
                </c:pt>
                <c:pt idx="4670">
                  <c:v>0.86953042201569897</c:v>
                </c:pt>
                <c:pt idx="4671">
                  <c:v>0.86974100467169901</c:v>
                </c:pt>
                <c:pt idx="4672">
                  <c:v>0.86985061324769897</c:v>
                </c:pt>
                <c:pt idx="4673">
                  <c:v>0.870059865983699</c:v>
                </c:pt>
                <c:pt idx="4674">
                  <c:v>0.87014702227169904</c:v>
                </c:pt>
                <c:pt idx="4675">
                  <c:v>0.87037270982369896</c:v>
                </c:pt>
                <c:pt idx="4676">
                  <c:v>0.87046594828769897</c:v>
                </c:pt>
                <c:pt idx="4677">
                  <c:v>0.87058099199969896</c:v>
                </c:pt>
                <c:pt idx="4678">
                  <c:v>0.87078694483169905</c:v>
                </c:pt>
                <c:pt idx="4679">
                  <c:v>0.87093880511969901</c:v>
                </c:pt>
                <c:pt idx="4680">
                  <c:v>0.87120726201569898</c:v>
                </c:pt>
                <c:pt idx="4681">
                  <c:v>0.87129034195169897</c:v>
                </c:pt>
                <c:pt idx="4682">
                  <c:v>0.87142149695969895</c:v>
                </c:pt>
                <c:pt idx="4683">
                  <c:v>0.87157173964769896</c:v>
                </c:pt>
                <c:pt idx="4684">
                  <c:v>0.87169215379169895</c:v>
                </c:pt>
                <c:pt idx="4685">
                  <c:v>0.871896812543699</c:v>
                </c:pt>
                <c:pt idx="4686">
                  <c:v>0.87199160390369901</c:v>
                </c:pt>
                <c:pt idx="4687">
                  <c:v>0.87222026783969897</c:v>
                </c:pt>
                <c:pt idx="4688">
                  <c:v>0.87234087609569899</c:v>
                </c:pt>
                <c:pt idx="4689">
                  <c:v>0.872455790399699</c:v>
                </c:pt>
                <c:pt idx="4690">
                  <c:v>0.87268613663969896</c:v>
                </c:pt>
                <c:pt idx="4691">
                  <c:v>0.87281593286369896</c:v>
                </c:pt>
                <c:pt idx="4692">
                  <c:v>0.87303848668769901</c:v>
                </c:pt>
                <c:pt idx="4693">
                  <c:v>0.87313893527969899</c:v>
                </c:pt>
                <c:pt idx="4694">
                  <c:v>0.87335206209569904</c:v>
                </c:pt>
                <c:pt idx="4695">
                  <c:v>0.87351391363169895</c:v>
                </c:pt>
                <c:pt idx="4696">
                  <c:v>0.87373965225569905</c:v>
                </c:pt>
                <c:pt idx="4697">
                  <c:v>0.87384385891169902</c:v>
                </c:pt>
                <c:pt idx="4698">
                  <c:v>0.87392851089569901</c:v>
                </c:pt>
                <c:pt idx="4699">
                  <c:v>0.87412182825569895</c:v>
                </c:pt>
                <c:pt idx="4700">
                  <c:v>0.87420597067169903</c:v>
                </c:pt>
                <c:pt idx="4701">
                  <c:v>0.87433788508769905</c:v>
                </c:pt>
                <c:pt idx="4702">
                  <c:v>0.87457368767969901</c:v>
                </c:pt>
                <c:pt idx="4703">
                  <c:v>0.87468674807969904</c:v>
                </c:pt>
                <c:pt idx="4704">
                  <c:v>0.87487936478369899</c:v>
                </c:pt>
                <c:pt idx="4705">
                  <c:v>0.87496166001569897</c:v>
                </c:pt>
                <c:pt idx="4706">
                  <c:v>0.87503879587169797</c:v>
                </c:pt>
                <c:pt idx="4707">
                  <c:v>0.87519472367969897</c:v>
                </c:pt>
                <c:pt idx="4708">
                  <c:v>0.87537574771169901</c:v>
                </c:pt>
                <c:pt idx="4709">
                  <c:v>0.87557995708769898</c:v>
                </c:pt>
                <c:pt idx="4710">
                  <c:v>0.87567925915169897</c:v>
                </c:pt>
                <c:pt idx="4711">
                  <c:v>0.87593710055969898</c:v>
                </c:pt>
                <c:pt idx="4712">
                  <c:v>0.87602163806369904</c:v>
                </c:pt>
                <c:pt idx="4713">
                  <c:v>0.876151918463699</c:v>
                </c:pt>
                <c:pt idx="4714">
                  <c:v>0.87636680070369799</c:v>
                </c:pt>
                <c:pt idx="4715">
                  <c:v>0.87648916777569796</c:v>
                </c:pt>
                <c:pt idx="4716">
                  <c:v>0.87668314081569798</c:v>
                </c:pt>
                <c:pt idx="4717">
                  <c:v>0.87679875260769902</c:v>
                </c:pt>
                <c:pt idx="4718">
                  <c:v>0.87706787009569898</c:v>
                </c:pt>
                <c:pt idx="4719">
                  <c:v>0.87715131388769896</c:v>
                </c:pt>
                <c:pt idx="4720">
                  <c:v>0.87725656758369897</c:v>
                </c:pt>
                <c:pt idx="4721">
                  <c:v>0.87748869187169798</c:v>
                </c:pt>
                <c:pt idx="4722">
                  <c:v>0.87759555396769895</c:v>
                </c:pt>
                <c:pt idx="4723">
                  <c:v>0.87779686131169898</c:v>
                </c:pt>
                <c:pt idx="4724">
                  <c:v>0.877926755695699</c:v>
                </c:pt>
                <c:pt idx="4725">
                  <c:v>0.87810039855969901</c:v>
                </c:pt>
                <c:pt idx="4726">
                  <c:v>0.87825429027169899</c:v>
                </c:pt>
                <c:pt idx="4727">
                  <c:v>0.87835890060769894</c:v>
                </c:pt>
                <c:pt idx="4728">
                  <c:v>0.87857011569569898</c:v>
                </c:pt>
                <c:pt idx="4729">
                  <c:v>0.87868212467169904</c:v>
                </c:pt>
                <c:pt idx="4730">
                  <c:v>0.87886618996769805</c:v>
                </c:pt>
                <c:pt idx="4731">
                  <c:v>0.87903230551969902</c:v>
                </c:pt>
                <c:pt idx="4732">
                  <c:v>0.87933847159969902</c:v>
                </c:pt>
                <c:pt idx="4733">
                  <c:v>0.87945073249569905</c:v>
                </c:pt>
                <c:pt idx="4734">
                  <c:v>0.87956066807969902</c:v>
                </c:pt>
                <c:pt idx="4735">
                  <c:v>0.87979604132769895</c:v>
                </c:pt>
                <c:pt idx="4736">
                  <c:v>0.87988110899169902</c:v>
                </c:pt>
                <c:pt idx="4737">
                  <c:v>0.88009109758369897</c:v>
                </c:pt>
                <c:pt idx="4738">
                  <c:v>0.88026691700769899</c:v>
                </c:pt>
                <c:pt idx="4739">
                  <c:v>0.88037465646369895</c:v>
                </c:pt>
                <c:pt idx="4740">
                  <c:v>0.88059032915169899</c:v>
                </c:pt>
                <c:pt idx="4741">
                  <c:v>0.88077370583969905</c:v>
                </c:pt>
                <c:pt idx="4742">
                  <c:v>0.88095443425569897</c:v>
                </c:pt>
                <c:pt idx="4743">
                  <c:v>0.88110105809569905</c:v>
                </c:pt>
                <c:pt idx="4744">
                  <c:v>0.88131905609569905</c:v>
                </c:pt>
                <c:pt idx="4745">
                  <c:v>0.881413747967698</c:v>
                </c:pt>
                <c:pt idx="4746">
                  <c:v>0.88158737126369902</c:v>
                </c:pt>
                <c:pt idx="4747">
                  <c:v>0.88167295566369897</c:v>
                </c:pt>
                <c:pt idx="4748">
                  <c:v>0.88186059542369899</c:v>
                </c:pt>
                <c:pt idx="4749">
                  <c:v>0.88203079534369899</c:v>
                </c:pt>
                <c:pt idx="4750">
                  <c:v>0.88212471211169896</c:v>
                </c:pt>
                <c:pt idx="4751">
                  <c:v>0.88235461252769898</c:v>
                </c:pt>
                <c:pt idx="4752">
                  <c:v>0.88245945412769899</c:v>
                </c:pt>
                <c:pt idx="4753">
                  <c:v>0.882651861935699</c:v>
                </c:pt>
                <c:pt idx="4754">
                  <c:v>0.88273629854369895</c:v>
                </c:pt>
                <c:pt idx="4755">
                  <c:v>0.88288839710369904</c:v>
                </c:pt>
                <c:pt idx="4756">
                  <c:v>0.88312217822369898</c:v>
                </c:pt>
                <c:pt idx="4757">
                  <c:v>0.88325036663969902</c:v>
                </c:pt>
                <c:pt idx="4758">
                  <c:v>0.88342499831969901</c:v>
                </c:pt>
                <c:pt idx="4759">
                  <c:v>0.88359399671969896</c:v>
                </c:pt>
                <c:pt idx="4760">
                  <c:v>0.88378045828769902</c:v>
                </c:pt>
                <c:pt idx="4761">
                  <c:v>0.883927987631698</c:v>
                </c:pt>
                <c:pt idx="4762">
                  <c:v>0.88408809796769905</c:v>
                </c:pt>
                <c:pt idx="4763">
                  <c:v>0.88430247556769903</c:v>
                </c:pt>
                <c:pt idx="4764">
                  <c:v>0.884382405551698</c:v>
                </c:pt>
                <c:pt idx="4765">
                  <c:v>0.88458226180769794</c:v>
                </c:pt>
                <c:pt idx="4766">
                  <c:v>0.88466613508769798</c:v>
                </c:pt>
                <c:pt idx="4767">
                  <c:v>0.88493283959969904</c:v>
                </c:pt>
                <c:pt idx="4768">
                  <c:v>0.88506422020769904</c:v>
                </c:pt>
                <c:pt idx="4769">
                  <c:v>0.88517344324769898</c:v>
                </c:pt>
                <c:pt idx="4770">
                  <c:v>0.88535314487969796</c:v>
                </c:pt>
                <c:pt idx="4771">
                  <c:v>0.88543645079969902</c:v>
                </c:pt>
                <c:pt idx="4772">
                  <c:v>0.88562512183969899</c:v>
                </c:pt>
                <c:pt idx="4773">
                  <c:v>0.88580386623969898</c:v>
                </c:pt>
                <c:pt idx="4774">
                  <c:v>0.885905338559699</c:v>
                </c:pt>
                <c:pt idx="4775">
                  <c:v>0.88614182615969905</c:v>
                </c:pt>
                <c:pt idx="4776">
                  <c:v>0.88633250847969902</c:v>
                </c:pt>
                <c:pt idx="4777">
                  <c:v>0.88644760559969904</c:v>
                </c:pt>
                <c:pt idx="4778">
                  <c:v>0.886558745039698</c:v>
                </c:pt>
                <c:pt idx="4779">
                  <c:v>0.88672574615969901</c:v>
                </c:pt>
                <c:pt idx="4780">
                  <c:v>0.88689203359969904</c:v>
                </c:pt>
                <c:pt idx="4781">
                  <c:v>0.88702847623969905</c:v>
                </c:pt>
                <c:pt idx="4782">
                  <c:v>0.88722220791969897</c:v>
                </c:pt>
                <c:pt idx="4783">
                  <c:v>0.88730862807969901</c:v>
                </c:pt>
                <c:pt idx="4784">
                  <c:v>0.88749074623969904</c:v>
                </c:pt>
                <c:pt idx="4785">
                  <c:v>0.88767226399969901</c:v>
                </c:pt>
                <c:pt idx="4786">
                  <c:v>0.88776907347169898</c:v>
                </c:pt>
                <c:pt idx="4787">
                  <c:v>0.88800099137569899</c:v>
                </c:pt>
                <c:pt idx="4788">
                  <c:v>0.88812972737569895</c:v>
                </c:pt>
                <c:pt idx="4789">
                  <c:v>0.88835050961569895</c:v>
                </c:pt>
                <c:pt idx="4790">
                  <c:v>0.888432514447698</c:v>
                </c:pt>
                <c:pt idx="4791">
                  <c:v>0.88860612732769895</c:v>
                </c:pt>
              </c:numCache>
            </c:numRef>
          </c:yVal>
          <c:smooth val="0"/>
          <c:extLst>
            <c:ext xmlns:c16="http://schemas.microsoft.com/office/drawing/2014/chart" uri="{C3380CC4-5D6E-409C-BE32-E72D297353CC}">
              <c16:uniqueId val="{00000000-A8AF-4816-BC9F-5832729C6E77}"/>
            </c:ext>
          </c:extLst>
        </c:ser>
        <c:ser>
          <c:idx val="1"/>
          <c:order val="1"/>
          <c:tx>
            <c:v>external measurements</c:v>
          </c:tx>
          <c:spPr>
            <a:ln w="25400" cap="rnd">
              <a:noFill/>
              <a:round/>
            </a:ln>
            <a:effectLst/>
          </c:spPr>
          <c:marker>
            <c:symbol val="circle"/>
            <c:size val="5"/>
            <c:spPr>
              <a:solidFill>
                <a:srgbClr val="FF0000"/>
              </a:solidFill>
              <a:ln w="9525">
                <a:solidFill>
                  <a:srgbClr val="FF0000"/>
                </a:solidFill>
              </a:ln>
              <a:effectLst/>
            </c:spPr>
          </c:marker>
          <c:xVal>
            <c:numRef>
              <c:f>'nexus 6_NetworkExp_fuelGauge201'!$Q$2:$Q$4794</c:f>
              <c:numCache>
                <c:formatCode>General</c:formatCode>
                <c:ptCount val="4793"/>
                <c:pt idx="0">
                  <c:v>2351</c:v>
                </c:pt>
                <c:pt idx="1">
                  <c:v>2601</c:v>
                </c:pt>
                <c:pt idx="2">
                  <c:v>2851</c:v>
                </c:pt>
                <c:pt idx="3">
                  <c:v>3101</c:v>
                </c:pt>
                <c:pt idx="4">
                  <c:v>3351</c:v>
                </c:pt>
                <c:pt idx="5">
                  <c:v>3601</c:v>
                </c:pt>
                <c:pt idx="6">
                  <c:v>3851</c:v>
                </c:pt>
                <c:pt idx="7">
                  <c:v>4101</c:v>
                </c:pt>
                <c:pt idx="8">
                  <c:v>4351</c:v>
                </c:pt>
                <c:pt idx="9">
                  <c:v>4601</c:v>
                </c:pt>
                <c:pt idx="10">
                  <c:v>4851</c:v>
                </c:pt>
                <c:pt idx="11">
                  <c:v>5101</c:v>
                </c:pt>
                <c:pt idx="12">
                  <c:v>5351</c:v>
                </c:pt>
                <c:pt idx="13">
                  <c:v>5601</c:v>
                </c:pt>
                <c:pt idx="14">
                  <c:v>5851</c:v>
                </c:pt>
                <c:pt idx="15">
                  <c:v>6101</c:v>
                </c:pt>
                <c:pt idx="16">
                  <c:v>6351</c:v>
                </c:pt>
                <c:pt idx="17">
                  <c:v>6601</c:v>
                </c:pt>
                <c:pt idx="18">
                  <c:v>6851</c:v>
                </c:pt>
                <c:pt idx="19">
                  <c:v>7101</c:v>
                </c:pt>
                <c:pt idx="20">
                  <c:v>7351</c:v>
                </c:pt>
                <c:pt idx="21">
                  <c:v>7601</c:v>
                </c:pt>
                <c:pt idx="22">
                  <c:v>7851</c:v>
                </c:pt>
                <c:pt idx="23">
                  <c:v>8101</c:v>
                </c:pt>
                <c:pt idx="24">
                  <c:v>8351</c:v>
                </c:pt>
                <c:pt idx="25">
                  <c:v>8601</c:v>
                </c:pt>
                <c:pt idx="26">
                  <c:v>8851</c:v>
                </c:pt>
                <c:pt idx="27">
                  <c:v>9101</c:v>
                </c:pt>
                <c:pt idx="28">
                  <c:v>9351</c:v>
                </c:pt>
                <c:pt idx="29">
                  <c:v>9601</c:v>
                </c:pt>
                <c:pt idx="30">
                  <c:v>9851</c:v>
                </c:pt>
                <c:pt idx="31">
                  <c:v>10101</c:v>
                </c:pt>
                <c:pt idx="32">
                  <c:v>10351</c:v>
                </c:pt>
                <c:pt idx="33">
                  <c:v>10601</c:v>
                </c:pt>
                <c:pt idx="34">
                  <c:v>10851</c:v>
                </c:pt>
                <c:pt idx="35">
                  <c:v>11101</c:v>
                </c:pt>
                <c:pt idx="36">
                  <c:v>11351</c:v>
                </c:pt>
                <c:pt idx="37">
                  <c:v>11601</c:v>
                </c:pt>
                <c:pt idx="38">
                  <c:v>11851</c:v>
                </c:pt>
                <c:pt idx="39">
                  <c:v>12101</c:v>
                </c:pt>
                <c:pt idx="40">
                  <c:v>12351</c:v>
                </c:pt>
                <c:pt idx="41">
                  <c:v>12601</c:v>
                </c:pt>
                <c:pt idx="42">
                  <c:v>12851</c:v>
                </c:pt>
                <c:pt idx="43">
                  <c:v>13101</c:v>
                </c:pt>
                <c:pt idx="44">
                  <c:v>13351</c:v>
                </c:pt>
                <c:pt idx="45">
                  <c:v>13601</c:v>
                </c:pt>
                <c:pt idx="46">
                  <c:v>13851</c:v>
                </c:pt>
                <c:pt idx="47">
                  <c:v>14101</c:v>
                </c:pt>
                <c:pt idx="48">
                  <c:v>14351</c:v>
                </c:pt>
                <c:pt idx="49">
                  <c:v>14101</c:v>
                </c:pt>
                <c:pt idx="50">
                  <c:v>14351</c:v>
                </c:pt>
                <c:pt idx="51">
                  <c:v>14601</c:v>
                </c:pt>
                <c:pt idx="52">
                  <c:v>14851</c:v>
                </c:pt>
                <c:pt idx="53">
                  <c:v>15101</c:v>
                </c:pt>
                <c:pt idx="54">
                  <c:v>15351</c:v>
                </c:pt>
                <c:pt idx="55">
                  <c:v>15601</c:v>
                </c:pt>
                <c:pt idx="56">
                  <c:v>15851</c:v>
                </c:pt>
                <c:pt idx="57">
                  <c:v>16101</c:v>
                </c:pt>
                <c:pt idx="58">
                  <c:v>16351</c:v>
                </c:pt>
                <c:pt idx="59">
                  <c:v>16601</c:v>
                </c:pt>
                <c:pt idx="60">
                  <c:v>16851</c:v>
                </c:pt>
                <c:pt idx="61">
                  <c:v>17101</c:v>
                </c:pt>
                <c:pt idx="62">
                  <c:v>17351</c:v>
                </c:pt>
                <c:pt idx="63">
                  <c:v>17601</c:v>
                </c:pt>
                <c:pt idx="64">
                  <c:v>17851</c:v>
                </c:pt>
                <c:pt idx="65">
                  <c:v>18101</c:v>
                </c:pt>
                <c:pt idx="66">
                  <c:v>18351</c:v>
                </c:pt>
                <c:pt idx="67">
                  <c:v>18601</c:v>
                </c:pt>
                <c:pt idx="68">
                  <c:v>18851</c:v>
                </c:pt>
                <c:pt idx="69">
                  <c:v>19101</c:v>
                </c:pt>
                <c:pt idx="70">
                  <c:v>19351</c:v>
                </c:pt>
                <c:pt idx="71">
                  <c:v>19601</c:v>
                </c:pt>
                <c:pt idx="72">
                  <c:v>19851</c:v>
                </c:pt>
                <c:pt idx="73">
                  <c:v>20101</c:v>
                </c:pt>
                <c:pt idx="74">
                  <c:v>20351</c:v>
                </c:pt>
                <c:pt idx="75">
                  <c:v>20601</c:v>
                </c:pt>
                <c:pt idx="76">
                  <c:v>20851</c:v>
                </c:pt>
                <c:pt idx="77">
                  <c:v>21101</c:v>
                </c:pt>
                <c:pt idx="78">
                  <c:v>21351</c:v>
                </c:pt>
                <c:pt idx="79">
                  <c:v>21601</c:v>
                </c:pt>
                <c:pt idx="80">
                  <c:v>21851</c:v>
                </c:pt>
                <c:pt idx="81">
                  <c:v>22101</c:v>
                </c:pt>
                <c:pt idx="82">
                  <c:v>22351</c:v>
                </c:pt>
                <c:pt idx="83">
                  <c:v>22601</c:v>
                </c:pt>
                <c:pt idx="84">
                  <c:v>22851</c:v>
                </c:pt>
                <c:pt idx="85">
                  <c:v>23101</c:v>
                </c:pt>
                <c:pt idx="86">
                  <c:v>23351</c:v>
                </c:pt>
                <c:pt idx="87">
                  <c:v>23601</c:v>
                </c:pt>
                <c:pt idx="88">
                  <c:v>23851</c:v>
                </c:pt>
                <c:pt idx="89">
                  <c:v>24101</c:v>
                </c:pt>
                <c:pt idx="90">
                  <c:v>24351</c:v>
                </c:pt>
                <c:pt idx="91">
                  <c:v>24601</c:v>
                </c:pt>
                <c:pt idx="92">
                  <c:v>24851</c:v>
                </c:pt>
                <c:pt idx="93">
                  <c:v>25101</c:v>
                </c:pt>
                <c:pt idx="94">
                  <c:v>25351</c:v>
                </c:pt>
                <c:pt idx="95">
                  <c:v>25601</c:v>
                </c:pt>
                <c:pt idx="96">
                  <c:v>25851</c:v>
                </c:pt>
                <c:pt idx="97">
                  <c:v>26101</c:v>
                </c:pt>
                <c:pt idx="98">
                  <c:v>26351</c:v>
                </c:pt>
                <c:pt idx="99">
                  <c:v>26601</c:v>
                </c:pt>
                <c:pt idx="100">
                  <c:v>26851</c:v>
                </c:pt>
                <c:pt idx="101">
                  <c:v>27101</c:v>
                </c:pt>
                <c:pt idx="102">
                  <c:v>27351</c:v>
                </c:pt>
                <c:pt idx="103">
                  <c:v>27601</c:v>
                </c:pt>
                <c:pt idx="104">
                  <c:v>27851</c:v>
                </c:pt>
                <c:pt idx="105">
                  <c:v>28101</c:v>
                </c:pt>
                <c:pt idx="106">
                  <c:v>28351</c:v>
                </c:pt>
                <c:pt idx="107">
                  <c:v>28601</c:v>
                </c:pt>
                <c:pt idx="108">
                  <c:v>28851</c:v>
                </c:pt>
                <c:pt idx="109">
                  <c:v>29101</c:v>
                </c:pt>
                <c:pt idx="110">
                  <c:v>29351</c:v>
                </c:pt>
                <c:pt idx="111">
                  <c:v>29601</c:v>
                </c:pt>
                <c:pt idx="112">
                  <c:v>29851</c:v>
                </c:pt>
                <c:pt idx="113">
                  <c:v>30101</c:v>
                </c:pt>
                <c:pt idx="114">
                  <c:v>30351</c:v>
                </c:pt>
                <c:pt idx="115">
                  <c:v>30601</c:v>
                </c:pt>
                <c:pt idx="116">
                  <c:v>30851</c:v>
                </c:pt>
                <c:pt idx="117">
                  <c:v>31101</c:v>
                </c:pt>
                <c:pt idx="118">
                  <c:v>31351</c:v>
                </c:pt>
                <c:pt idx="119">
                  <c:v>31601</c:v>
                </c:pt>
                <c:pt idx="120">
                  <c:v>31851</c:v>
                </c:pt>
                <c:pt idx="121">
                  <c:v>32101</c:v>
                </c:pt>
                <c:pt idx="122">
                  <c:v>32351</c:v>
                </c:pt>
                <c:pt idx="123">
                  <c:v>32601</c:v>
                </c:pt>
                <c:pt idx="124">
                  <c:v>32851</c:v>
                </c:pt>
                <c:pt idx="125">
                  <c:v>33101</c:v>
                </c:pt>
                <c:pt idx="126">
                  <c:v>33351</c:v>
                </c:pt>
                <c:pt idx="127">
                  <c:v>33601</c:v>
                </c:pt>
                <c:pt idx="128">
                  <c:v>33851</c:v>
                </c:pt>
                <c:pt idx="129">
                  <c:v>34101</c:v>
                </c:pt>
                <c:pt idx="130">
                  <c:v>34351</c:v>
                </c:pt>
                <c:pt idx="131">
                  <c:v>34601</c:v>
                </c:pt>
                <c:pt idx="132">
                  <c:v>34851</c:v>
                </c:pt>
                <c:pt idx="133">
                  <c:v>35101</c:v>
                </c:pt>
                <c:pt idx="134">
                  <c:v>35351</c:v>
                </c:pt>
                <c:pt idx="135">
                  <c:v>35601</c:v>
                </c:pt>
                <c:pt idx="136">
                  <c:v>35851</c:v>
                </c:pt>
                <c:pt idx="137">
                  <c:v>36101</c:v>
                </c:pt>
                <c:pt idx="138">
                  <c:v>36351</c:v>
                </c:pt>
                <c:pt idx="139">
                  <c:v>36601</c:v>
                </c:pt>
                <c:pt idx="140">
                  <c:v>36851</c:v>
                </c:pt>
                <c:pt idx="141">
                  <c:v>37101</c:v>
                </c:pt>
                <c:pt idx="142">
                  <c:v>37351</c:v>
                </c:pt>
                <c:pt idx="143">
                  <c:v>37601</c:v>
                </c:pt>
                <c:pt idx="144">
                  <c:v>37851</c:v>
                </c:pt>
                <c:pt idx="145">
                  <c:v>38101</c:v>
                </c:pt>
                <c:pt idx="146">
                  <c:v>38351</c:v>
                </c:pt>
                <c:pt idx="147">
                  <c:v>38601</c:v>
                </c:pt>
                <c:pt idx="148">
                  <c:v>38851</c:v>
                </c:pt>
                <c:pt idx="149">
                  <c:v>39101</c:v>
                </c:pt>
                <c:pt idx="150">
                  <c:v>39351</c:v>
                </c:pt>
                <c:pt idx="151">
                  <c:v>39601</c:v>
                </c:pt>
                <c:pt idx="152">
                  <c:v>39851</c:v>
                </c:pt>
                <c:pt idx="153">
                  <c:v>40101</c:v>
                </c:pt>
                <c:pt idx="154">
                  <c:v>40351</c:v>
                </c:pt>
                <c:pt idx="155">
                  <c:v>40601</c:v>
                </c:pt>
                <c:pt idx="156">
                  <c:v>40851</c:v>
                </c:pt>
                <c:pt idx="157">
                  <c:v>41101</c:v>
                </c:pt>
                <c:pt idx="158">
                  <c:v>41351</c:v>
                </c:pt>
                <c:pt idx="159">
                  <c:v>41601</c:v>
                </c:pt>
                <c:pt idx="160">
                  <c:v>41851</c:v>
                </c:pt>
                <c:pt idx="161">
                  <c:v>42101</c:v>
                </c:pt>
                <c:pt idx="162">
                  <c:v>42351</c:v>
                </c:pt>
                <c:pt idx="163">
                  <c:v>42601</c:v>
                </c:pt>
                <c:pt idx="164">
                  <c:v>42851</c:v>
                </c:pt>
                <c:pt idx="165">
                  <c:v>43101</c:v>
                </c:pt>
                <c:pt idx="166">
                  <c:v>43351</c:v>
                </c:pt>
                <c:pt idx="167">
                  <c:v>43601</c:v>
                </c:pt>
                <c:pt idx="168">
                  <c:v>43851</c:v>
                </c:pt>
                <c:pt idx="169">
                  <c:v>44101</c:v>
                </c:pt>
                <c:pt idx="170">
                  <c:v>44351</c:v>
                </c:pt>
                <c:pt idx="171">
                  <c:v>44601</c:v>
                </c:pt>
                <c:pt idx="172">
                  <c:v>44851</c:v>
                </c:pt>
                <c:pt idx="173">
                  <c:v>45101</c:v>
                </c:pt>
                <c:pt idx="174">
                  <c:v>45351</c:v>
                </c:pt>
                <c:pt idx="175">
                  <c:v>45601</c:v>
                </c:pt>
                <c:pt idx="176">
                  <c:v>45851</c:v>
                </c:pt>
                <c:pt idx="177">
                  <c:v>46101</c:v>
                </c:pt>
                <c:pt idx="178">
                  <c:v>46351</c:v>
                </c:pt>
                <c:pt idx="179">
                  <c:v>46601</c:v>
                </c:pt>
                <c:pt idx="180">
                  <c:v>46851</c:v>
                </c:pt>
                <c:pt idx="181">
                  <c:v>47101</c:v>
                </c:pt>
                <c:pt idx="182">
                  <c:v>47351</c:v>
                </c:pt>
                <c:pt idx="183">
                  <c:v>47601</c:v>
                </c:pt>
                <c:pt idx="184">
                  <c:v>47851</c:v>
                </c:pt>
                <c:pt idx="185">
                  <c:v>48101</c:v>
                </c:pt>
                <c:pt idx="186">
                  <c:v>48351</c:v>
                </c:pt>
                <c:pt idx="187">
                  <c:v>48601</c:v>
                </c:pt>
                <c:pt idx="188">
                  <c:v>48851</c:v>
                </c:pt>
                <c:pt idx="189">
                  <c:v>49101</c:v>
                </c:pt>
                <c:pt idx="190">
                  <c:v>49351</c:v>
                </c:pt>
                <c:pt idx="191">
                  <c:v>49601</c:v>
                </c:pt>
                <c:pt idx="192">
                  <c:v>49851</c:v>
                </c:pt>
                <c:pt idx="193">
                  <c:v>50101</c:v>
                </c:pt>
                <c:pt idx="194">
                  <c:v>50351</c:v>
                </c:pt>
                <c:pt idx="195">
                  <c:v>50601</c:v>
                </c:pt>
                <c:pt idx="196">
                  <c:v>50851</c:v>
                </c:pt>
                <c:pt idx="197">
                  <c:v>51101</c:v>
                </c:pt>
                <c:pt idx="198">
                  <c:v>51351</c:v>
                </c:pt>
                <c:pt idx="199">
                  <c:v>51601</c:v>
                </c:pt>
                <c:pt idx="200">
                  <c:v>51851</c:v>
                </c:pt>
                <c:pt idx="201">
                  <c:v>52101</c:v>
                </c:pt>
                <c:pt idx="202">
                  <c:v>52351</c:v>
                </c:pt>
                <c:pt idx="203">
                  <c:v>52601</c:v>
                </c:pt>
                <c:pt idx="204">
                  <c:v>52851</c:v>
                </c:pt>
                <c:pt idx="205">
                  <c:v>53101</c:v>
                </c:pt>
                <c:pt idx="206">
                  <c:v>53351</c:v>
                </c:pt>
                <c:pt idx="207">
                  <c:v>53601</c:v>
                </c:pt>
                <c:pt idx="208">
                  <c:v>53851</c:v>
                </c:pt>
                <c:pt idx="209">
                  <c:v>54101</c:v>
                </c:pt>
                <c:pt idx="210">
                  <c:v>54351</c:v>
                </c:pt>
                <c:pt idx="211">
                  <c:v>54601</c:v>
                </c:pt>
                <c:pt idx="212">
                  <c:v>54851</c:v>
                </c:pt>
                <c:pt idx="213">
                  <c:v>55101</c:v>
                </c:pt>
                <c:pt idx="214">
                  <c:v>55351</c:v>
                </c:pt>
                <c:pt idx="215">
                  <c:v>55601</c:v>
                </c:pt>
                <c:pt idx="216">
                  <c:v>55851</c:v>
                </c:pt>
                <c:pt idx="217">
                  <c:v>56101</c:v>
                </c:pt>
                <c:pt idx="218">
                  <c:v>56351</c:v>
                </c:pt>
                <c:pt idx="219">
                  <c:v>56601</c:v>
                </c:pt>
                <c:pt idx="220">
                  <c:v>56851</c:v>
                </c:pt>
                <c:pt idx="221">
                  <c:v>57101</c:v>
                </c:pt>
                <c:pt idx="222">
                  <c:v>57351</c:v>
                </c:pt>
                <c:pt idx="223">
                  <c:v>57601</c:v>
                </c:pt>
                <c:pt idx="224">
                  <c:v>57851</c:v>
                </c:pt>
                <c:pt idx="225">
                  <c:v>58101</c:v>
                </c:pt>
                <c:pt idx="226">
                  <c:v>58351</c:v>
                </c:pt>
                <c:pt idx="227">
                  <c:v>58601</c:v>
                </c:pt>
                <c:pt idx="228">
                  <c:v>58851</c:v>
                </c:pt>
                <c:pt idx="229">
                  <c:v>59101</c:v>
                </c:pt>
                <c:pt idx="230">
                  <c:v>59351</c:v>
                </c:pt>
                <c:pt idx="231">
                  <c:v>59601</c:v>
                </c:pt>
                <c:pt idx="232">
                  <c:v>59851</c:v>
                </c:pt>
                <c:pt idx="233">
                  <c:v>60101</c:v>
                </c:pt>
                <c:pt idx="234">
                  <c:v>60351</c:v>
                </c:pt>
                <c:pt idx="235">
                  <c:v>60601</c:v>
                </c:pt>
                <c:pt idx="236">
                  <c:v>60851</c:v>
                </c:pt>
                <c:pt idx="237">
                  <c:v>61101</c:v>
                </c:pt>
                <c:pt idx="238">
                  <c:v>61351</c:v>
                </c:pt>
                <c:pt idx="239">
                  <c:v>61601</c:v>
                </c:pt>
                <c:pt idx="240">
                  <c:v>61851</c:v>
                </c:pt>
                <c:pt idx="241">
                  <c:v>62101</c:v>
                </c:pt>
                <c:pt idx="242">
                  <c:v>62351</c:v>
                </c:pt>
                <c:pt idx="243">
                  <c:v>62601</c:v>
                </c:pt>
                <c:pt idx="244">
                  <c:v>62851</c:v>
                </c:pt>
                <c:pt idx="245">
                  <c:v>63101</c:v>
                </c:pt>
                <c:pt idx="246">
                  <c:v>63351</c:v>
                </c:pt>
                <c:pt idx="247">
                  <c:v>63601</c:v>
                </c:pt>
                <c:pt idx="248">
                  <c:v>63851</c:v>
                </c:pt>
                <c:pt idx="249">
                  <c:v>64101</c:v>
                </c:pt>
                <c:pt idx="250">
                  <c:v>64351</c:v>
                </c:pt>
                <c:pt idx="251">
                  <c:v>64601</c:v>
                </c:pt>
                <c:pt idx="252">
                  <c:v>64851</c:v>
                </c:pt>
                <c:pt idx="253">
                  <c:v>65101</c:v>
                </c:pt>
                <c:pt idx="254">
                  <c:v>65351</c:v>
                </c:pt>
                <c:pt idx="255">
                  <c:v>65601</c:v>
                </c:pt>
                <c:pt idx="256">
                  <c:v>65851</c:v>
                </c:pt>
                <c:pt idx="257">
                  <c:v>66101</c:v>
                </c:pt>
                <c:pt idx="258">
                  <c:v>66351</c:v>
                </c:pt>
                <c:pt idx="259">
                  <c:v>66601</c:v>
                </c:pt>
                <c:pt idx="260">
                  <c:v>66851</c:v>
                </c:pt>
                <c:pt idx="261">
                  <c:v>67101</c:v>
                </c:pt>
                <c:pt idx="262">
                  <c:v>67351</c:v>
                </c:pt>
                <c:pt idx="263">
                  <c:v>67601</c:v>
                </c:pt>
                <c:pt idx="264">
                  <c:v>67851</c:v>
                </c:pt>
                <c:pt idx="265">
                  <c:v>68101</c:v>
                </c:pt>
                <c:pt idx="266">
                  <c:v>68351</c:v>
                </c:pt>
                <c:pt idx="267">
                  <c:v>68601</c:v>
                </c:pt>
                <c:pt idx="268">
                  <c:v>68851</c:v>
                </c:pt>
                <c:pt idx="269">
                  <c:v>69101</c:v>
                </c:pt>
                <c:pt idx="270">
                  <c:v>69351</c:v>
                </c:pt>
                <c:pt idx="271">
                  <c:v>69601</c:v>
                </c:pt>
                <c:pt idx="272">
                  <c:v>69851</c:v>
                </c:pt>
                <c:pt idx="273">
                  <c:v>70101</c:v>
                </c:pt>
                <c:pt idx="274">
                  <c:v>70351</c:v>
                </c:pt>
                <c:pt idx="275">
                  <c:v>70601</c:v>
                </c:pt>
                <c:pt idx="276">
                  <c:v>70851</c:v>
                </c:pt>
                <c:pt idx="277">
                  <c:v>71101</c:v>
                </c:pt>
                <c:pt idx="278">
                  <c:v>71351</c:v>
                </c:pt>
                <c:pt idx="279">
                  <c:v>71601</c:v>
                </c:pt>
                <c:pt idx="280">
                  <c:v>71851</c:v>
                </c:pt>
                <c:pt idx="281">
                  <c:v>72101</c:v>
                </c:pt>
                <c:pt idx="282">
                  <c:v>72351</c:v>
                </c:pt>
                <c:pt idx="283">
                  <c:v>72601</c:v>
                </c:pt>
                <c:pt idx="284">
                  <c:v>72851</c:v>
                </c:pt>
                <c:pt idx="285">
                  <c:v>73101</c:v>
                </c:pt>
                <c:pt idx="286">
                  <c:v>73351</c:v>
                </c:pt>
                <c:pt idx="287">
                  <c:v>73601</c:v>
                </c:pt>
                <c:pt idx="288">
                  <c:v>73851</c:v>
                </c:pt>
                <c:pt idx="289">
                  <c:v>74101</c:v>
                </c:pt>
                <c:pt idx="290">
                  <c:v>74351</c:v>
                </c:pt>
                <c:pt idx="291">
                  <c:v>74601</c:v>
                </c:pt>
                <c:pt idx="292">
                  <c:v>74851</c:v>
                </c:pt>
                <c:pt idx="293">
                  <c:v>75101</c:v>
                </c:pt>
                <c:pt idx="294">
                  <c:v>75351</c:v>
                </c:pt>
                <c:pt idx="295">
                  <c:v>75601</c:v>
                </c:pt>
                <c:pt idx="296">
                  <c:v>75851</c:v>
                </c:pt>
                <c:pt idx="297">
                  <c:v>76101</c:v>
                </c:pt>
                <c:pt idx="298">
                  <c:v>76351</c:v>
                </c:pt>
                <c:pt idx="299">
                  <c:v>76601</c:v>
                </c:pt>
                <c:pt idx="300">
                  <c:v>76851</c:v>
                </c:pt>
                <c:pt idx="301">
                  <c:v>77101</c:v>
                </c:pt>
                <c:pt idx="302">
                  <c:v>77351</c:v>
                </c:pt>
                <c:pt idx="303">
                  <c:v>77601</c:v>
                </c:pt>
                <c:pt idx="304">
                  <c:v>77851</c:v>
                </c:pt>
                <c:pt idx="305">
                  <c:v>78101</c:v>
                </c:pt>
                <c:pt idx="306">
                  <c:v>78351</c:v>
                </c:pt>
                <c:pt idx="307">
                  <c:v>78601</c:v>
                </c:pt>
                <c:pt idx="308">
                  <c:v>78851</c:v>
                </c:pt>
                <c:pt idx="309">
                  <c:v>79101</c:v>
                </c:pt>
                <c:pt idx="310">
                  <c:v>79351</c:v>
                </c:pt>
                <c:pt idx="311">
                  <c:v>79601</c:v>
                </c:pt>
                <c:pt idx="312">
                  <c:v>79851</c:v>
                </c:pt>
                <c:pt idx="313">
                  <c:v>80101</c:v>
                </c:pt>
                <c:pt idx="314">
                  <c:v>80351</c:v>
                </c:pt>
                <c:pt idx="315">
                  <c:v>80601</c:v>
                </c:pt>
                <c:pt idx="316">
                  <c:v>80851</c:v>
                </c:pt>
                <c:pt idx="317">
                  <c:v>81101</c:v>
                </c:pt>
                <c:pt idx="318">
                  <c:v>81351</c:v>
                </c:pt>
                <c:pt idx="319">
                  <c:v>81601</c:v>
                </c:pt>
                <c:pt idx="320">
                  <c:v>81851</c:v>
                </c:pt>
                <c:pt idx="321">
                  <c:v>82101</c:v>
                </c:pt>
                <c:pt idx="322">
                  <c:v>82351</c:v>
                </c:pt>
                <c:pt idx="323">
                  <c:v>82601</c:v>
                </c:pt>
                <c:pt idx="324">
                  <c:v>82851</c:v>
                </c:pt>
                <c:pt idx="325">
                  <c:v>83101</c:v>
                </c:pt>
                <c:pt idx="326">
                  <c:v>83351</c:v>
                </c:pt>
                <c:pt idx="327">
                  <c:v>83601</c:v>
                </c:pt>
                <c:pt idx="328">
                  <c:v>83851</c:v>
                </c:pt>
                <c:pt idx="329">
                  <c:v>84101</c:v>
                </c:pt>
                <c:pt idx="330">
                  <c:v>84351</c:v>
                </c:pt>
                <c:pt idx="331">
                  <c:v>84601</c:v>
                </c:pt>
                <c:pt idx="332">
                  <c:v>84851</c:v>
                </c:pt>
                <c:pt idx="333">
                  <c:v>85101</c:v>
                </c:pt>
                <c:pt idx="334">
                  <c:v>85351</c:v>
                </c:pt>
                <c:pt idx="335">
                  <c:v>85601</c:v>
                </c:pt>
                <c:pt idx="336">
                  <c:v>85851</c:v>
                </c:pt>
                <c:pt idx="337">
                  <c:v>86101</c:v>
                </c:pt>
                <c:pt idx="338">
                  <c:v>86351</c:v>
                </c:pt>
                <c:pt idx="339">
                  <c:v>86601</c:v>
                </c:pt>
                <c:pt idx="340">
                  <c:v>86851</c:v>
                </c:pt>
                <c:pt idx="341">
                  <c:v>87101</c:v>
                </c:pt>
                <c:pt idx="342">
                  <c:v>87351</c:v>
                </c:pt>
                <c:pt idx="343">
                  <c:v>87601</c:v>
                </c:pt>
                <c:pt idx="344">
                  <c:v>87851</c:v>
                </c:pt>
                <c:pt idx="345">
                  <c:v>88101</c:v>
                </c:pt>
                <c:pt idx="346">
                  <c:v>88351</c:v>
                </c:pt>
                <c:pt idx="347">
                  <c:v>88601</c:v>
                </c:pt>
                <c:pt idx="348">
                  <c:v>88851</c:v>
                </c:pt>
                <c:pt idx="349">
                  <c:v>89101</c:v>
                </c:pt>
                <c:pt idx="350">
                  <c:v>89351</c:v>
                </c:pt>
                <c:pt idx="351">
                  <c:v>89601</c:v>
                </c:pt>
                <c:pt idx="352">
                  <c:v>89851</c:v>
                </c:pt>
                <c:pt idx="353">
                  <c:v>90101</c:v>
                </c:pt>
                <c:pt idx="354">
                  <c:v>90351</c:v>
                </c:pt>
                <c:pt idx="355">
                  <c:v>90601</c:v>
                </c:pt>
                <c:pt idx="356">
                  <c:v>90851</c:v>
                </c:pt>
                <c:pt idx="357">
                  <c:v>91101</c:v>
                </c:pt>
                <c:pt idx="358">
                  <c:v>91351</c:v>
                </c:pt>
                <c:pt idx="359">
                  <c:v>91601</c:v>
                </c:pt>
                <c:pt idx="360">
                  <c:v>91851</c:v>
                </c:pt>
                <c:pt idx="361">
                  <c:v>92101</c:v>
                </c:pt>
                <c:pt idx="362">
                  <c:v>92351</c:v>
                </c:pt>
                <c:pt idx="363">
                  <c:v>92601</c:v>
                </c:pt>
                <c:pt idx="364">
                  <c:v>92851</c:v>
                </c:pt>
                <c:pt idx="365">
                  <c:v>93101</c:v>
                </c:pt>
                <c:pt idx="366">
                  <c:v>93351</c:v>
                </c:pt>
                <c:pt idx="367">
                  <c:v>93601</c:v>
                </c:pt>
                <c:pt idx="368">
                  <c:v>93851</c:v>
                </c:pt>
                <c:pt idx="369">
                  <c:v>94101</c:v>
                </c:pt>
                <c:pt idx="370">
                  <c:v>94351</c:v>
                </c:pt>
                <c:pt idx="371">
                  <c:v>94601</c:v>
                </c:pt>
                <c:pt idx="372">
                  <c:v>94851</c:v>
                </c:pt>
                <c:pt idx="373">
                  <c:v>95101</c:v>
                </c:pt>
                <c:pt idx="374">
                  <c:v>95351</c:v>
                </c:pt>
                <c:pt idx="375">
                  <c:v>95601</c:v>
                </c:pt>
                <c:pt idx="376">
                  <c:v>95851</c:v>
                </c:pt>
                <c:pt idx="377">
                  <c:v>96101</c:v>
                </c:pt>
                <c:pt idx="378">
                  <c:v>96351</c:v>
                </c:pt>
                <c:pt idx="379">
                  <c:v>96601</c:v>
                </c:pt>
                <c:pt idx="380">
                  <c:v>96851</c:v>
                </c:pt>
                <c:pt idx="381">
                  <c:v>97101</c:v>
                </c:pt>
                <c:pt idx="382">
                  <c:v>97351</c:v>
                </c:pt>
                <c:pt idx="383">
                  <c:v>97601</c:v>
                </c:pt>
                <c:pt idx="384">
                  <c:v>97851</c:v>
                </c:pt>
                <c:pt idx="385">
                  <c:v>98101</c:v>
                </c:pt>
                <c:pt idx="386">
                  <c:v>98351</c:v>
                </c:pt>
                <c:pt idx="387">
                  <c:v>98601</c:v>
                </c:pt>
                <c:pt idx="388">
                  <c:v>98851</c:v>
                </c:pt>
                <c:pt idx="389">
                  <c:v>99101</c:v>
                </c:pt>
                <c:pt idx="390">
                  <c:v>99351</c:v>
                </c:pt>
                <c:pt idx="391">
                  <c:v>99601</c:v>
                </c:pt>
                <c:pt idx="392">
                  <c:v>99851</c:v>
                </c:pt>
                <c:pt idx="393">
                  <c:v>100101</c:v>
                </c:pt>
                <c:pt idx="394">
                  <c:v>100351</c:v>
                </c:pt>
                <c:pt idx="395">
                  <c:v>100601</c:v>
                </c:pt>
                <c:pt idx="396">
                  <c:v>100851</c:v>
                </c:pt>
                <c:pt idx="397">
                  <c:v>101101</c:v>
                </c:pt>
                <c:pt idx="398">
                  <c:v>101351</c:v>
                </c:pt>
                <c:pt idx="399">
                  <c:v>101601</c:v>
                </c:pt>
                <c:pt idx="400">
                  <c:v>101851</c:v>
                </c:pt>
                <c:pt idx="401">
                  <c:v>102101</c:v>
                </c:pt>
                <c:pt idx="402">
                  <c:v>102351</c:v>
                </c:pt>
                <c:pt idx="403">
                  <c:v>102601</c:v>
                </c:pt>
                <c:pt idx="404">
                  <c:v>102851</c:v>
                </c:pt>
                <c:pt idx="405">
                  <c:v>103101</c:v>
                </c:pt>
                <c:pt idx="406">
                  <c:v>103351</c:v>
                </c:pt>
                <c:pt idx="407">
                  <c:v>103601</c:v>
                </c:pt>
                <c:pt idx="408">
                  <c:v>103851</c:v>
                </c:pt>
                <c:pt idx="409">
                  <c:v>104101</c:v>
                </c:pt>
                <c:pt idx="410">
                  <c:v>104351</c:v>
                </c:pt>
                <c:pt idx="411">
                  <c:v>104601</c:v>
                </c:pt>
                <c:pt idx="412">
                  <c:v>104851</c:v>
                </c:pt>
                <c:pt idx="413">
                  <c:v>105101</c:v>
                </c:pt>
                <c:pt idx="414">
                  <c:v>105351</c:v>
                </c:pt>
                <c:pt idx="415">
                  <c:v>105601</c:v>
                </c:pt>
                <c:pt idx="416">
                  <c:v>105851</c:v>
                </c:pt>
                <c:pt idx="417">
                  <c:v>106101</c:v>
                </c:pt>
                <c:pt idx="418">
                  <c:v>106351</c:v>
                </c:pt>
                <c:pt idx="419">
                  <c:v>106601</c:v>
                </c:pt>
                <c:pt idx="420">
                  <c:v>106851</c:v>
                </c:pt>
                <c:pt idx="421">
                  <c:v>107101</c:v>
                </c:pt>
                <c:pt idx="422">
                  <c:v>107351</c:v>
                </c:pt>
                <c:pt idx="423">
                  <c:v>107601</c:v>
                </c:pt>
                <c:pt idx="424">
                  <c:v>107851</c:v>
                </c:pt>
                <c:pt idx="425">
                  <c:v>108101</c:v>
                </c:pt>
                <c:pt idx="426">
                  <c:v>108351</c:v>
                </c:pt>
                <c:pt idx="427">
                  <c:v>108601</c:v>
                </c:pt>
                <c:pt idx="428">
                  <c:v>108851</c:v>
                </c:pt>
                <c:pt idx="429">
                  <c:v>109101</c:v>
                </c:pt>
                <c:pt idx="430">
                  <c:v>109351</c:v>
                </c:pt>
                <c:pt idx="431">
                  <c:v>109601</c:v>
                </c:pt>
                <c:pt idx="432">
                  <c:v>109851</c:v>
                </c:pt>
                <c:pt idx="433">
                  <c:v>110101</c:v>
                </c:pt>
                <c:pt idx="434">
                  <c:v>110351</c:v>
                </c:pt>
                <c:pt idx="435">
                  <c:v>110601</c:v>
                </c:pt>
                <c:pt idx="436">
                  <c:v>110851</c:v>
                </c:pt>
                <c:pt idx="437">
                  <c:v>111101</c:v>
                </c:pt>
                <c:pt idx="438">
                  <c:v>111351</c:v>
                </c:pt>
                <c:pt idx="439">
                  <c:v>111601</c:v>
                </c:pt>
                <c:pt idx="440">
                  <c:v>111851</c:v>
                </c:pt>
                <c:pt idx="441">
                  <c:v>112101</c:v>
                </c:pt>
                <c:pt idx="442">
                  <c:v>112351</c:v>
                </c:pt>
                <c:pt idx="443">
                  <c:v>112601</c:v>
                </c:pt>
                <c:pt idx="444">
                  <c:v>112851</c:v>
                </c:pt>
                <c:pt idx="445">
                  <c:v>113101</c:v>
                </c:pt>
                <c:pt idx="446">
                  <c:v>113351</c:v>
                </c:pt>
                <c:pt idx="447">
                  <c:v>113601</c:v>
                </c:pt>
                <c:pt idx="448">
                  <c:v>113851</c:v>
                </c:pt>
                <c:pt idx="449">
                  <c:v>114101</c:v>
                </c:pt>
                <c:pt idx="450">
                  <c:v>114351</c:v>
                </c:pt>
                <c:pt idx="451">
                  <c:v>114601</c:v>
                </c:pt>
                <c:pt idx="452">
                  <c:v>114851</c:v>
                </c:pt>
                <c:pt idx="453">
                  <c:v>115101</c:v>
                </c:pt>
                <c:pt idx="454">
                  <c:v>115351</c:v>
                </c:pt>
                <c:pt idx="455">
                  <c:v>115601</c:v>
                </c:pt>
                <c:pt idx="456">
                  <c:v>115851</c:v>
                </c:pt>
                <c:pt idx="457">
                  <c:v>116101</c:v>
                </c:pt>
                <c:pt idx="458">
                  <c:v>116351</c:v>
                </c:pt>
                <c:pt idx="459">
                  <c:v>116601</c:v>
                </c:pt>
                <c:pt idx="460">
                  <c:v>116851</c:v>
                </c:pt>
                <c:pt idx="461">
                  <c:v>117101</c:v>
                </c:pt>
                <c:pt idx="462">
                  <c:v>117351</c:v>
                </c:pt>
                <c:pt idx="463">
                  <c:v>117601</c:v>
                </c:pt>
                <c:pt idx="464">
                  <c:v>117851</c:v>
                </c:pt>
                <c:pt idx="465">
                  <c:v>118101</c:v>
                </c:pt>
                <c:pt idx="466">
                  <c:v>118351</c:v>
                </c:pt>
                <c:pt idx="467">
                  <c:v>118601</c:v>
                </c:pt>
                <c:pt idx="468">
                  <c:v>118851</c:v>
                </c:pt>
                <c:pt idx="469">
                  <c:v>119101</c:v>
                </c:pt>
                <c:pt idx="470">
                  <c:v>119351</c:v>
                </c:pt>
                <c:pt idx="471">
                  <c:v>119601</c:v>
                </c:pt>
                <c:pt idx="472">
                  <c:v>119851</c:v>
                </c:pt>
                <c:pt idx="473">
                  <c:v>120101</c:v>
                </c:pt>
                <c:pt idx="474">
                  <c:v>120351</c:v>
                </c:pt>
                <c:pt idx="475">
                  <c:v>120601</c:v>
                </c:pt>
                <c:pt idx="476">
                  <c:v>120851</c:v>
                </c:pt>
                <c:pt idx="477">
                  <c:v>121101</c:v>
                </c:pt>
                <c:pt idx="478">
                  <c:v>121351</c:v>
                </c:pt>
                <c:pt idx="479">
                  <c:v>121601</c:v>
                </c:pt>
                <c:pt idx="480">
                  <c:v>121851</c:v>
                </c:pt>
                <c:pt idx="481">
                  <c:v>122101</c:v>
                </c:pt>
                <c:pt idx="482">
                  <c:v>122351</c:v>
                </c:pt>
                <c:pt idx="483">
                  <c:v>122601</c:v>
                </c:pt>
                <c:pt idx="484">
                  <c:v>122851</c:v>
                </c:pt>
                <c:pt idx="485">
                  <c:v>123101</c:v>
                </c:pt>
                <c:pt idx="486">
                  <c:v>123351</c:v>
                </c:pt>
                <c:pt idx="487">
                  <c:v>123601</c:v>
                </c:pt>
                <c:pt idx="488">
                  <c:v>123851</c:v>
                </c:pt>
                <c:pt idx="489">
                  <c:v>124101</c:v>
                </c:pt>
                <c:pt idx="490">
                  <c:v>124351</c:v>
                </c:pt>
                <c:pt idx="491">
                  <c:v>124601</c:v>
                </c:pt>
                <c:pt idx="492">
                  <c:v>124851</c:v>
                </c:pt>
                <c:pt idx="493">
                  <c:v>125101</c:v>
                </c:pt>
                <c:pt idx="494">
                  <c:v>125351</c:v>
                </c:pt>
                <c:pt idx="495">
                  <c:v>125601</c:v>
                </c:pt>
                <c:pt idx="496">
                  <c:v>125851</c:v>
                </c:pt>
                <c:pt idx="497">
                  <c:v>126101</c:v>
                </c:pt>
                <c:pt idx="498">
                  <c:v>126351</c:v>
                </c:pt>
                <c:pt idx="499">
                  <c:v>126601</c:v>
                </c:pt>
                <c:pt idx="500">
                  <c:v>126851</c:v>
                </c:pt>
                <c:pt idx="501">
                  <c:v>127101</c:v>
                </c:pt>
                <c:pt idx="502">
                  <c:v>127351</c:v>
                </c:pt>
                <c:pt idx="503">
                  <c:v>127601</c:v>
                </c:pt>
                <c:pt idx="504">
                  <c:v>127851</c:v>
                </c:pt>
                <c:pt idx="505">
                  <c:v>128101</c:v>
                </c:pt>
                <c:pt idx="506">
                  <c:v>128351</c:v>
                </c:pt>
                <c:pt idx="507">
                  <c:v>128601</c:v>
                </c:pt>
                <c:pt idx="508">
                  <c:v>128851</c:v>
                </c:pt>
                <c:pt idx="509">
                  <c:v>129101</c:v>
                </c:pt>
                <c:pt idx="510">
                  <c:v>129351</c:v>
                </c:pt>
                <c:pt idx="511">
                  <c:v>129601</c:v>
                </c:pt>
                <c:pt idx="512">
                  <c:v>129851</c:v>
                </c:pt>
                <c:pt idx="513">
                  <c:v>130101</c:v>
                </c:pt>
                <c:pt idx="514">
                  <c:v>130351</c:v>
                </c:pt>
                <c:pt idx="515">
                  <c:v>130601</c:v>
                </c:pt>
                <c:pt idx="516">
                  <c:v>130851</c:v>
                </c:pt>
                <c:pt idx="517">
                  <c:v>131101</c:v>
                </c:pt>
                <c:pt idx="518">
                  <c:v>131351</c:v>
                </c:pt>
                <c:pt idx="519">
                  <c:v>131601</c:v>
                </c:pt>
                <c:pt idx="520">
                  <c:v>131851</c:v>
                </c:pt>
                <c:pt idx="521">
                  <c:v>132101</c:v>
                </c:pt>
                <c:pt idx="522">
                  <c:v>132351</c:v>
                </c:pt>
                <c:pt idx="523">
                  <c:v>132601</c:v>
                </c:pt>
                <c:pt idx="524">
                  <c:v>132851</c:v>
                </c:pt>
                <c:pt idx="525">
                  <c:v>133101</c:v>
                </c:pt>
                <c:pt idx="526">
                  <c:v>133351</c:v>
                </c:pt>
                <c:pt idx="527">
                  <c:v>133601</c:v>
                </c:pt>
                <c:pt idx="528">
                  <c:v>133851</c:v>
                </c:pt>
                <c:pt idx="529">
                  <c:v>134101</c:v>
                </c:pt>
                <c:pt idx="530">
                  <c:v>134351</c:v>
                </c:pt>
                <c:pt idx="531">
                  <c:v>134601</c:v>
                </c:pt>
                <c:pt idx="532">
                  <c:v>134851</c:v>
                </c:pt>
                <c:pt idx="533">
                  <c:v>135101</c:v>
                </c:pt>
                <c:pt idx="534">
                  <c:v>135351</c:v>
                </c:pt>
                <c:pt idx="535">
                  <c:v>135601</c:v>
                </c:pt>
                <c:pt idx="536">
                  <c:v>135851</c:v>
                </c:pt>
                <c:pt idx="537">
                  <c:v>136101</c:v>
                </c:pt>
                <c:pt idx="538">
                  <c:v>136351</c:v>
                </c:pt>
                <c:pt idx="539">
                  <c:v>136601</c:v>
                </c:pt>
                <c:pt idx="540">
                  <c:v>136851</c:v>
                </c:pt>
                <c:pt idx="541">
                  <c:v>137101</c:v>
                </c:pt>
                <c:pt idx="542">
                  <c:v>137351</c:v>
                </c:pt>
                <c:pt idx="543">
                  <c:v>137601</c:v>
                </c:pt>
                <c:pt idx="544">
                  <c:v>137851</c:v>
                </c:pt>
                <c:pt idx="545">
                  <c:v>138101</c:v>
                </c:pt>
                <c:pt idx="546">
                  <c:v>138351</c:v>
                </c:pt>
                <c:pt idx="547">
                  <c:v>138601</c:v>
                </c:pt>
                <c:pt idx="548">
                  <c:v>138851</c:v>
                </c:pt>
                <c:pt idx="549">
                  <c:v>139101</c:v>
                </c:pt>
                <c:pt idx="550">
                  <c:v>139351</c:v>
                </c:pt>
                <c:pt idx="551">
                  <c:v>139601</c:v>
                </c:pt>
                <c:pt idx="552">
                  <c:v>139851</c:v>
                </c:pt>
                <c:pt idx="553">
                  <c:v>140101</c:v>
                </c:pt>
                <c:pt idx="554">
                  <c:v>140351</c:v>
                </c:pt>
                <c:pt idx="555">
                  <c:v>140601</c:v>
                </c:pt>
                <c:pt idx="556">
                  <c:v>140851</c:v>
                </c:pt>
                <c:pt idx="557">
                  <c:v>141101</c:v>
                </c:pt>
                <c:pt idx="558">
                  <c:v>141351</c:v>
                </c:pt>
                <c:pt idx="559">
                  <c:v>141601</c:v>
                </c:pt>
                <c:pt idx="560">
                  <c:v>141851</c:v>
                </c:pt>
                <c:pt idx="561">
                  <c:v>142101</c:v>
                </c:pt>
                <c:pt idx="562">
                  <c:v>142351</c:v>
                </c:pt>
                <c:pt idx="563">
                  <c:v>142601</c:v>
                </c:pt>
                <c:pt idx="564">
                  <c:v>142851</c:v>
                </c:pt>
                <c:pt idx="565">
                  <c:v>143101</c:v>
                </c:pt>
                <c:pt idx="566">
                  <c:v>143351</c:v>
                </c:pt>
                <c:pt idx="567">
                  <c:v>143601</c:v>
                </c:pt>
                <c:pt idx="568">
                  <c:v>143851</c:v>
                </c:pt>
                <c:pt idx="569">
                  <c:v>144101</c:v>
                </c:pt>
                <c:pt idx="570">
                  <c:v>144351</c:v>
                </c:pt>
                <c:pt idx="571">
                  <c:v>144601</c:v>
                </c:pt>
                <c:pt idx="572">
                  <c:v>144851</c:v>
                </c:pt>
                <c:pt idx="573">
                  <c:v>145101</c:v>
                </c:pt>
                <c:pt idx="574">
                  <c:v>145351</c:v>
                </c:pt>
                <c:pt idx="575">
                  <c:v>145601</c:v>
                </c:pt>
                <c:pt idx="576">
                  <c:v>145851</c:v>
                </c:pt>
                <c:pt idx="577">
                  <c:v>146101</c:v>
                </c:pt>
                <c:pt idx="578">
                  <c:v>146351</c:v>
                </c:pt>
                <c:pt idx="579">
                  <c:v>146601</c:v>
                </c:pt>
                <c:pt idx="580">
                  <c:v>146851</c:v>
                </c:pt>
                <c:pt idx="581">
                  <c:v>147101</c:v>
                </c:pt>
                <c:pt idx="582">
                  <c:v>147351</c:v>
                </c:pt>
                <c:pt idx="583">
                  <c:v>147601</c:v>
                </c:pt>
                <c:pt idx="584">
                  <c:v>147851</c:v>
                </c:pt>
                <c:pt idx="585">
                  <c:v>148101</c:v>
                </c:pt>
                <c:pt idx="586">
                  <c:v>148351</c:v>
                </c:pt>
                <c:pt idx="587">
                  <c:v>148601</c:v>
                </c:pt>
                <c:pt idx="588">
                  <c:v>148851</c:v>
                </c:pt>
                <c:pt idx="589">
                  <c:v>149101</c:v>
                </c:pt>
                <c:pt idx="590">
                  <c:v>149351</c:v>
                </c:pt>
                <c:pt idx="591">
                  <c:v>149601</c:v>
                </c:pt>
                <c:pt idx="592">
                  <c:v>149851</c:v>
                </c:pt>
                <c:pt idx="593">
                  <c:v>150101</c:v>
                </c:pt>
                <c:pt idx="594">
                  <c:v>150351</c:v>
                </c:pt>
                <c:pt idx="595">
                  <c:v>150601</c:v>
                </c:pt>
                <c:pt idx="596">
                  <c:v>150851</c:v>
                </c:pt>
                <c:pt idx="597">
                  <c:v>151101</c:v>
                </c:pt>
                <c:pt idx="598">
                  <c:v>151351</c:v>
                </c:pt>
                <c:pt idx="599">
                  <c:v>151601</c:v>
                </c:pt>
                <c:pt idx="600">
                  <c:v>151851</c:v>
                </c:pt>
                <c:pt idx="601">
                  <c:v>152101</c:v>
                </c:pt>
                <c:pt idx="602">
                  <c:v>152351</c:v>
                </c:pt>
                <c:pt idx="603">
                  <c:v>152601</c:v>
                </c:pt>
                <c:pt idx="604">
                  <c:v>152851</c:v>
                </c:pt>
                <c:pt idx="605">
                  <c:v>153101</c:v>
                </c:pt>
                <c:pt idx="606">
                  <c:v>153351</c:v>
                </c:pt>
                <c:pt idx="607">
                  <c:v>153601</c:v>
                </c:pt>
                <c:pt idx="608">
                  <c:v>153851</c:v>
                </c:pt>
                <c:pt idx="609">
                  <c:v>154101</c:v>
                </c:pt>
                <c:pt idx="610">
                  <c:v>154351</c:v>
                </c:pt>
                <c:pt idx="611">
                  <c:v>154601</c:v>
                </c:pt>
                <c:pt idx="612">
                  <c:v>154851</c:v>
                </c:pt>
                <c:pt idx="613">
                  <c:v>155101</c:v>
                </c:pt>
                <c:pt idx="614">
                  <c:v>155351</c:v>
                </c:pt>
                <c:pt idx="615">
                  <c:v>155601</c:v>
                </c:pt>
                <c:pt idx="616">
                  <c:v>155851</c:v>
                </c:pt>
                <c:pt idx="617">
                  <c:v>156101</c:v>
                </c:pt>
                <c:pt idx="618">
                  <c:v>156351</c:v>
                </c:pt>
                <c:pt idx="619">
                  <c:v>156601</c:v>
                </c:pt>
                <c:pt idx="620">
                  <c:v>156851</c:v>
                </c:pt>
                <c:pt idx="621">
                  <c:v>157101</c:v>
                </c:pt>
                <c:pt idx="622">
                  <c:v>157351</c:v>
                </c:pt>
                <c:pt idx="623">
                  <c:v>157601</c:v>
                </c:pt>
                <c:pt idx="624">
                  <c:v>157851</c:v>
                </c:pt>
                <c:pt idx="625">
                  <c:v>158101</c:v>
                </c:pt>
                <c:pt idx="626">
                  <c:v>158351</c:v>
                </c:pt>
                <c:pt idx="627">
                  <c:v>158601</c:v>
                </c:pt>
                <c:pt idx="628">
                  <c:v>158851</c:v>
                </c:pt>
                <c:pt idx="629">
                  <c:v>159101</c:v>
                </c:pt>
                <c:pt idx="630">
                  <c:v>159351</c:v>
                </c:pt>
                <c:pt idx="631">
                  <c:v>159601</c:v>
                </c:pt>
                <c:pt idx="632">
                  <c:v>159851</c:v>
                </c:pt>
                <c:pt idx="633">
                  <c:v>160101</c:v>
                </c:pt>
                <c:pt idx="634">
                  <c:v>160351</c:v>
                </c:pt>
                <c:pt idx="635">
                  <c:v>160601</c:v>
                </c:pt>
                <c:pt idx="636">
                  <c:v>160851</c:v>
                </c:pt>
                <c:pt idx="637">
                  <c:v>161101</c:v>
                </c:pt>
                <c:pt idx="638">
                  <c:v>161351</c:v>
                </c:pt>
                <c:pt idx="639">
                  <c:v>161601</c:v>
                </c:pt>
                <c:pt idx="640">
                  <c:v>161851</c:v>
                </c:pt>
                <c:pt idx="641">
                  <c:v>162101</c:v>
                </c:pt>
                <c:pt idx="642">
                  <c:v>162351</c:v>
                </c:pt>
                <c:pt idx="643">
                  <c:v>162601</c:v>
                </c:pt>
                <c:pt idx="644">
                  <c:v>162851</c:v>
                </c:pt>
                <c:pt idx="645">
                  <c:v>163101</c:v>
                </c:pt>
                <c:pt idx="646">
                  <c:v>163351</c:v>
                </c:pt>
                <c:pt idx="647">
                  <c:v>163601</c:v>
                </c:pt>
                <c:pt idx="648">
                  <c:v>163851</c:v>
                </c:pt>
                <c:pt idx="649">
                  <c:v>164101</c:v>
                </c:pt>
                <c:pt idx="650">
                  <c:v>164351</c:v>
                </c:pt>
                <c:pt idx="651">
                  <c:v>164601</c:v>
                </c:pt>
                <c:pt idx="652">
                  <c:v>164851</c:v>
                </c:pt>
                <c:pt idx="653">
                  <c:v>165101</c:v>
                </c:pt>
                <c:pt idx="654">
                  <c:v>165351</c:v>
                </c:pt>
                <c:pt idx="655">
                  <c:v>165601</c:v>
                </c:pt>
                <c:pt idx="656">
                  <c:v>165851</c:v>
                </c:pt>
                <c:pt idx="657">
                  <c:v>166101</c:v>
                </c:pt>
                <c:pt idx="658">
                  <c:v>166351</c:v>
                </c:pt>
                <c:pt idx="659">
                  <c:v>166601</c:v>
                </c:pt>
                <c:pt idx="660">
                  <c:v>166851</c:v>
                </c:pt>
                <c:pt idx="661">
                  <c:v>167101</c:v>
                </c:pt>
                <c:pt idx="662">
                  <c:v>167351</c:v>
                </c:pt>
                <c:pt idx="663">
                  <c:v>167601</c:v>
                </c:pt>
                <c:pt idx="664">
                  <c:v>167851</c:v>
                </c:pt>
                <c:pt idx="665">
                  <c:v>168101</c:v>
                </c:pt>
                <c:pt idx="666">
                  <c:v>168351</c:v>
                </c:pt>
                <c:pt idx="667">
                  <c:v>168601</c:v>
                </c:pt>
                <c:pt idx="668">
                  <c:v>168851</c:v>
                </c:pt>
                <c:pt idx="669">
                  <c:v>169101</c:v>
                </c:pt>
                <c:pt idx="670">
                  <c:v>169351</c:v>
                </c:pt>
                <c:pt idx="671">
                  <c:v>169601</c:v>
                </c:pt>
                <c:pt idx="672">
                  <c:v>169851</c:v>
                </c:pt>
                <c:pt idx="673">
                  <c:v>170101</c:v>
                </c:pt>
                <c:pt idx="674">
                  <c:v>170351</c:v>
                </c:pt>
                <c:pt idx="675">
                  <c:v>170601</c:v>
                </c:pt>
                <c:pt idx="676">
                  <c:v>170851</c:v>
                </c:pt>
                <c:pt idx="677">
                  <c:v>171101</c:v>
                </c:pt>
                <c:pt idx="678">
                  <c:v>171351</c:v>
                </c:pt>
                <c:pt idx="679">
                  <c:v>171601</c:v>
                </c:pt>
                <c:pt idx="680">
                  <c:v>171851</c:v>
                </c:pt>
                <c:pt idx="681">
                  <c:v>172101</c:v>
                </c:pt>
                <c:pt idx="682">
                  <c:v>172351</c:v>
                </c:pt>
                <c:pt idx="683">
                  <c:v>172601</c:v>
                </c:pt>
                <c:pt idx="684">
                  <c:v>172851</c:v>
                </c:pt>
                <c:pt idx="685">
                  <c:v>173101</c:v>
                </c:pt>
                <c:pt idx="686">
                  <c:v>173351</c:v>
                </c:pt>
                <c:pt idx="687">
                  <c:v>173601</c:v>
                </c:pt>
                <c:pt idx="688">
                  <c:v>173851</c:v>
                </c:pt>
                <c:pt idx="689">
                  <c:v>174101</c:v>
                </c:pt>
                <c:pt idx="690">
                  <c:v>174351</c:v>
                </c:pt>
                <c:pt idx="691">
                  <c:v>174601</c:v>
                </c:pt>
                <c:pt idx="692">
                  <c:v>174851</c:v>
                </c:pt>
                <c:pt idx="693">
                  <c:v>175101</c:v>
                </c:pt>
                <c:pt idx="694">
                  <c:v>175351</c:v>
                </c:pt>
                <c:pt idx="695">
                  <c:v>175601</c:v>
                </c:pt>
                <c:pt idx="696">
                  <c:v>175851</c:v>
                </c:pt>
                <c:pt idx="697">
                  <c:v>176101</c:v>
                </c:pt>
                <c:pt idx="698">
                  <c:v>176351</c:v>
                </c:pt>
                <c:pt idx="699">
                  <c:v>176601</c:v>
                </c:pt>
                <c:pt idx="700">
                  <c:v>176851</c:v>
                </c:pt>
                <c:pt idx="701">
                  <c:v>177101</c:v>
                </c:pt>
                <c:pt idx="702">
                  <c:v>177351</c:v>
                </c:pt>
                <c:pt idx="703">
                  <c:v>177601</c:v>
                </c:pt>
                <c:pt idx="704">
                  <c:v>177851</c:v>
                </c:pt>
                <c:pt idx="705">
                  <c:v>178101</c:v>
                </c:pt>
                <c:pt idx="706">
                  <c:v>178351</c:v>
                </c:pt>
                <c:pt idx="707">
                  <c:v>178601</c:v>
                </c:pt>
                <c:pt idx="708">
                  <c:v>178851</c:v>
                </c:pt>
                <c:pt idx="709">
                  <c:v>179101</c:v>
                </c:pt>
                <c:pt idx="710">
                  <c:v>179351</c:v>
                </c:pt>
                <c:pt idx="711">
                  <c:v>179601</c:v>
                </c:pt>
                <c:pt idx="712">
                  <c:v>179851</c:v>
                </c:pt>
                <c:pt idx="713">
                  <c:v>180101</c:v>
                </c:pt>
                <c:pt idx="714">
                  <c:v>180351</c:v>
                </c:pt>
                <c:pt idx="715">
                  <c:v>180601</c:v>
                </c:pt>
                <c:pt idx="716">
                  <c:v>180851</c:v>
                </c:pt>
                <c:pt idx="717">
                  <c:v>181101</c:v>
                </c:pt>
                <c:pt idx="718">
                  <c:v>181351</c:v>
                </c:pt>
                <c:pt idx="719">
                  <c:v>181601</c:v>
                </c:pt>
                <c:pt idx="720">
                  <c:v>181851</c:v>
                </c:pt>
                <c:pt idx="721">
                  <c:v>182101</c:v>
                </c:pt>
                <c:pt idx="722">
                  <c:v>182351</c:v>
                </c:pt>
                <c:pt idx="723">
                  <c:v>182601</c:v>
                </c:pt>
                <c:pt idx="724">
                  <c:v>182851</c:v>
                </c:pt>
                <c:pt idx="725">
                  <c:v>183101</c:v>
                </c:pt>
                <c:pt idx="726">
                  <c:v>183351</c:v>
                </c:pt>
                <c:pt idx="727">
                  <c:v>183601</c:v>
                </c:pt>
                <c:pt idx="728">
                  <c:v>183851</c:v>
                </c:pt>
                <c:pt idx="729">
                  <c:v>184101</c:v>
                </c:pt>
                <c:pt idx="730">
                  <c:v>184351</c:v>
                </c:pt>
                <c:pt idx="731">
                  <c:v>184601</c:v>
                </c:pt>
                <c:pt idx="732">
                  <c:v>184851</c:v>
                </c:pt>
                <c:pt idx="733">
                  <c:v>185101</c:v>
                </c:pt>
                <c:pt idx="734">
                  <c:v>185351</c:v>
                </c:pt>
                <c:pt idx="735">
                  <c:v>185601</c:v>
                </c:pt>
                <c:pt idx="736">
                  <c:v>185851</c:v>
                </c:pt>
                <c:pt idx="737">
                  <c:v>186101</c:v>
                </c:pt>
                <c:pt idx="738">
                  <c:v>186351</c:v>
                </c:pt>
                <c:pt idx="739">
                  <c:v>186601</c:v>
                </c:pt>
                <c:pt idx="740">
                  <c:v>186851</c:v>
                </c:pt>
                <c:pt idx="741">
                  <c:v>187101</c:v>
                </c:pt>
                <c:pt idx="742">
                  <c:v>187351</c:v>
                </c:pt>
                <c:pt idx="743">
                  <c:v>187601</c:v>
                </c:pt>
                <c:pt idx="744">
                  <c:v>187851</c:v>
                </c:pt>
                <c:pt idx="745">
                  <c:v>188101</c:v>
                </c:pt>
                <c:pt idx="746">
                  <c:v>188351</c:v>
                </c:pt>
                <c:pt idx="747">
                  <c:v>188601</c:v>
                </c:pt>
                <c:pt idx="748">
                  <c:v>188851</c:v>
                </c:pt>
                <c:pt idx="749">
                  <c:v>189101</c:v>
                </c:pt>
                <c:pt idx="750">
                  <c:v>189351</c:v>
                </c:pt>
                <c:pt idx="751">
                  <c:v>189601</c:v>
                </c:pt>
                <c:pt idx="752">
                  <c:v>189851</c:v>
                </c:pt>
                <c:pt idx="753">
                  <c:v>190101</c:v>
                </c:pt>
                <c:pt idx="754">
                  <c:v>190351</c:v>
                </c:pt>
                <c:pt idx="755">
                  <c:v>190601</c:v>
                </c:pt>
                <c:pt idx="756">
                  <c:v>190851</c:v>
                </c:pt>
                <c:pt idx="757">
                  <c:v>191101</c:v>
                </c:pt>
                <c:pt idx="758">
                  <c:v>191351</c:v>
                </c:pt>
                <c:pt idx="759">
                  <c:v>191601</c:v>
                </c:pt>
                <c:pt idx="760">
                  <c:v>191851</c:v>
                </c:pt>
                <c:pt idx="761">
                  <c:v>192101</c:v>
                </c:pt>
                <c:pt idx="762">
                  <c:v>192351</c:v>
                </c:pt>
                <c:pt idx="763">
                  <c:v>192601</c:v>
                </c:pt>
                <c:pt idx="764">
                  <c:v>192851</c:v>
                </c:pt>
                <c:pt idx="765">
                  <c:v>193101</c:v>
                </c:pt>
                <c:pt idx="766">
                  <c:v>193351</c:v>
                </c:pt>
                <c:pt idx="767">
                  <c:v>193601</c:v>
                </c:pt>
                <c:pt idx="768">
                  <c:v>193851</c:v>
                </c:pt>
                <c:pt idx="769">
                  <c:v>194101</c:v>
                </c:pt>
                <c:pt idx="770">
                  <c:v>194351</c:v>
                </c:pt>
                <c:pt idx="771">
                  <c:v>194601</c:v>
                </c:pt>
                <c:pt idx="772">
                  <c:v>194851</c:v>
                </c:pt>
                <c:pt idx="773">
                  <c:v>195101</c:v>
                </c:pt>
                <c:pt idx="774">
                  <c:v>195351</c:v>
                </c:pt>
                <c:pt idx="775">
                  <c:v>195601</c:v>
                </c:pt>
                <c:pt idx="776">
                  <c:v>195851</c:v>
                </c:pt>
                <c:pt idx="777">
                  <c:v>196101</c:v>
                </c:pt>
                <c:pt idx="778">
                  <c:v>196351</c:v>
                </c:pt>
                <c:pt idx="779">
                  <c:v>196601</c:v>
                </c:pt>
                <c:pt idx="780">
                  <c:v>196851</c:v>
                </c:pt>
                <c:pt idx="781">
                  <c:v>197101</c:v>
                </c:pt>
                <c:pt idx="782">
                  <c:v>197351</c:v>
                </c:pt>
                <c:pt idx="783">
                  <c:v>197601</c:v>
                </c:pt>
                <c:pt idx="784">
                  <c:v>197851</c:v>
                </c:pt>
                <c:pt idx="785">
                  <c:v>198101</c:v>
                </c:pt>
                <c:pt idx="786">
                  <c:v>198351</c:v>
                </c:pt>
                <c:pt idx="787">
                  <c:v>198601</c:v>
                </c:pt>
                <c:pt idx="788">
                  <c:v>198851</c:v>
                </c:pt>
                <c:pt idx="789">
                  <c:v>199101</c:v>
                </c:pt>
                <c:pt idx="790">
                  <c:v>199351</c:v>
                </c:pt>
                <c:pt idx="791">
                  <c:v>199601</c:v>
                </c:pt>
                <c:pt idx="792">
                  <c:v>199851</c:v>
                </c:pt>
                <c:pt idx="793">
                  <c:v>200101</c:v>
                </c:pt>
                <c:pt idx="794">
                  <c:v>200351</c:v>
                </c:pt>
                <c:pt idx="795">
                  <c:v>200601</c:v>
                </c:pt>
                <c:pt idx="796">
                  <c:v>200851</c:v>
                </c:pt>
                <c:pt idx="797">
                  <c:v>201101</c:v>
                </c:pt>
                <c:pt idx="798">
                  <c:v>201351</c:v>
                </c:pt>
                <c:pt idx="799">
                  <c:v>201601</c:v>
                </c:pt>
                <c:pt idx="800">
                  <c:v>201851</c:v>
                </c:pt>
                <c:pt idx="801">
                  <c:v>202101</c:v>
                </c:pt>
                <c:pt idx="802">
                  <c:v>202351</c:v>
                </c:pt>
                <c:pt idx="803">
                  <c:v>202601</c:v>
                </c:pt>
                <c:pt idx="804">
                  <c:v>202851</c:v>
                </c:pt>
                <c:pt idx="805">
                  <c:v>203101</c:v>
                </c:pt>
                <c:pt idx="806">
                  <c:v>203351</c:v>
                </c:pt>
                <c:pt idx="807">
                  <c:v>203601</c:v>
                </c:pt>
                <c:pt idx="808">
                  <c:v>203851</c:v>
                </c:pt>
                <c:pt idx="809">
                  <c:v>204101</c:v>
                </c:pt>
                <c:pt idx="810">
                  <c:v>204351</c:v>
                </c:pt>
                <c:pt idx="811">
                  <c:v>204601</c:v>
                </c:pt>
                <c:pt idx="812">
                  <c:v>204851</c:v>
                </c:pt>
                <c:pt idx="813">
                  <c:v>205101</c:v>
                </c:pt>
                <c:pt idx="814">
                  <c:v>205351</c:v>
                </c:pt>
                <c:pt idx="815">
                  <c:v>205601</c:v>
                </c:pt>
                <c:pt idx="816">
                  <c:v>205851</c:v>
                </c:pt>
                <c:pt idx="817">
                  <c:v>206101</c:v>
                </c:pt>
                <c:pt idx="818">
                  <c:v>206351</c:v>
                </c:pt>
                <c:pt idx="819">
                  <c:v>206601</c:v>
                </c:pt>
                <c:pt idx="820">
                  <c:v>206851</c:v>
                </c:pt>
                <c:pt idx="821">
                  <c:v>207101</c:v>
                </c:pt>
                <c:pt idx="822">
                  <c:v>207351</c:v>
                </c:pt>
                <c:pt idx="823">
                  <c:v>207601</c:v>
                </c:pt>
                <c:pt idx="824">
                  <c:v>207851</c:v>
                </c:pt>
                <c:pt idx="825">
                  <c:v>208101</c:v>
                </c:pt>
                <c:pt idx="826">
                  <c:v>208351</c:v>
                </c:pt>
                <c:pt idx="827">
                  <c:v>208601</c:v>
                </c:pt>
                <c:pt idx="828">
                  <c:v>208851</c:v>
                </c:pt>
                <c:pt idx="829">
                  <c:v>209101</c:v>
                </c:pt>
                <c:pt idx="830">
                  <c:v>209351</c:v>
                </c:pt>
                <c:pt idx="831">
                  <c:v>209601</c:v>
                </c:pt>
                <c:pt idx="832">
                  <c:v>209851</c:v>
                </c:pt>
                <c:pt idx="833">
                  <c:v>210101</c:v>
                </c:pt>
                <c:pt idx="834">
                  <c:v>210351</c:v>
                </c:pt>
                <c:pt idx="835">
                  <c:v>210601</c:v>
                </c:pt>
                <c:pt idx="836">
                  <c:v>210851</c:v>
                </c:pt>
                <c:pt idx="837">
                  <c:v>211101</c:v>
                </c:pt>
                <c:pt idx="838">
                  <c:v>211351</c:v>
                </c:pt>
                <c:pt idx="839">
                  <c:v>211601</c:v>
                </c:pt>
                <c:pt idx="840">
                  <c:v>211851</c:v>
                </c:pt>
                <c:pt idx="841">
                  <c:v>212101</c:v>
                </c:pt>
                <c:pt idx="842">
                  <c:v>212351</c:v>
                </c:pt>
                <c:pt idx="843">
                  <c:v>212601</c:v>
                </c:pt>
                <c:pt idx="844">
                  <c:v>212851</c:v>
                </c:pt>
                <c:pt idx="845">
                  <c:v>213101</c:v>
                </c:pt>
                <c:pt idx="846">
                  <c:v>213351</c:v>
                </c:pt>
                <c:pt idx="847">
                  <c:v>213601</c:v>
                </c:pt>
                <c:pt idx="848">
                  <c:v>213851</c:v>
                </c:pt>
                <c:pt idx="849">
                  <c:v>214101</c:v>
                </c:pt>
                <c:pt idx="850">
                  <c:v>214351</c:v>
                </c:pt>
                <c:pt idx="851">
                  <c:v>214601</c:v>
                </c:pt>
                <c:pt idx="852">
                  <c:v>214851</c:v>
                </c:pt>
                <c:pt idx="853">
                  <c:v>215101</c:v>
                </c:pt>
                <c:pt idx="854">
                  <c:v>215351</c:v>
                </c:pt>
                <c:pt idx="855">
                  <c:v>215601</c:v>
                </c:pt>
                <c:pt idx="856">
                  <c:v>215851</c:v>
                </c:pt>
                <c:pt idx="857">
                  <c:v>216101</c:v>
                </c:pt>
                <c:pt idx="858">
                  <c:v>216351</c:v>
                </c:pt>
                <c:pt idx="859">
                  <c:v>216601</c:v>
                </c:pt>
                <c:pt idx="860">
                  <c:v>216851</c:v>
                </c:pt>
                <c:pt idx="861">
                  <c:v>217101</c:v>
                </c:pt>
                <c:pt idx="862">
                  <c:v>217351</c:v>
                </c:pt>
                <c:pt idx="863">
                  <c:v>217601</c:v>
                </c:pt>
                <c:pt idx="864">
                  <c:v>217851</c:v>
                </c:pt>
                <c:pt idx="865">
                  <c:v>218101</c:v>
                </c:pt>
                <c:pt idx="866">
                  <c:v>218351</c:v>
                </c:pt>
                <c:pt idx="867">
                  <c:v>218601</c:v>
                </c:pt>
                <c:pt idx="868">
                  <c:v>218851</c:v>
                </c:pt>
                <c:pt idx="869">
                  <c:v>219101</c:v>
                </c:pt>
                <c:pt idx="870">
                  <c:v>219351</c:v>
                </c:pt>
                <c:pt idx="871">
                  <c:v>219601</c:v>
                </c:pt>
                <c:pt idx="872">
                  <c:v>219851</c:v>
                </c:pt>
                <c:pt idx="873">
                  <c:v>220101</c:v>
                </c:pt>
                <c:pt idx="874">
                  <c:v>220351</c:v>
                </c:pt>
                <c:pt idx="875">
                  <c:v>220601</c:v>
                </c:pt>
                <c:pt idx="876">
                  <c:v>220851</c:v>
                </c:pt>
                <c:pt idx="877">
                  <c:v>221101</c:v>
                </c:pt>
                <c:pt idx="878">
                  <c:v>221351</c:v>
                </c:pt>
                <c:pt idx="879">
                  <c:v>221601</c:v>
                </c:pt>
                <c:pt idx="880">
                  <c:v>221851</c:v>
                </c:pt>
                <c:pt idx="881">
                  <c:v>222101</c:v>
                </c:pt>
                <c:pt idx="882">
                  <c:v>222351</c:v>
                </c:pt>
                <c:pt idx="883">
                  <c:v>222601</c:v>
                </c:pt>
                <c:pt idx="884">
                  <c:v>222851</c:v>
                </c:pt>
                <c:pt idx="885">
                  <c:v>223101</c:v>
                </c:pt>
                <c:pt idx="886">
                  <c:v>223351</c:v>
                </c:pt>
                <c:pt idx="887">
                  <c:v>223601</c:v>
                </c:pt>
                <c:pt idx="888">
                  <c:v>223851</c:v>
                </c:pt>
                <c:pt idx="889">
                  <c:v>224101</c:v>
                </c:pt>
                <c:pt idx="890">
                  <c:v>224351</c:v>
                </c:pt>
                <c:pt idx="891">
                  <c:v>224601</c:v>
                </c:pt>
                <c:pt idx="892">
                  <c:v>224851</c:v>
                </c:pt>
                <c:pt idx="893">
                  <c:v>225101</c:v>
                </c:pt>
                <c:pt idx="894">
                  <c:v>225351</c:v>
                </c:pt>
                <c:pt idx="895">
                  <c:v>225601</c:v>
                </c:pt>
                <c:pt idx="896">
                  <c:v>225851</c:v>
                </c:pt>
                <c:pt idx="897">
                  <c:v>226101</c:v>
                </c:pt>
                <c:pt idx="898">
                  <c:v>226351</c:v>
                </c:pt>
                <c:pt idx="899">
                  <c:v>226601</c:v>
                </c:pt>
                <c:pt idx="900">
                  <c:v>226851</c:v>
                </c:pt>
                <c:pt idx="901">
                  <c:v>227101</c:v>
                </c:pt>
                <c:pt idx="902">
                  <c:v>227351</c:v>
                </c:pt>
                <c:pt idx="903">
                  <c:v>227601</c:v>
                </c:pt>
                <c:pt idx="904">
                  <c:v>227851</c:v>
                </c:pt>
                <c:pt idx="905">
                  <c:v>228101</c:v>
                </c:pt>
                <c:pt idx="906">
                  <c:v>228351</c:v>
                </c:pt>
                <c:pt idx="907">
                  <c:v>228601</c:v>
                </c:pt>
                <c:pt idx="908">
                  <c:v>228851</c:v>
                </c:pt>
                <c:pt idx="909">
                  <c:v>229101</c:v>
                </c:pt>
                <c:pt idx="910">
                  <c:v>229351</c:v>
                </c:pt>
                <c:pt idx="911">
                  <c:v>229601</c:v>
                </c:pt>
                <c:pt idx="912">
                  <c:v>229851</c:v>
                </c:pt>
                <c:pt idx="913">
                  <c:v>230101</c:v>
                </c:pt>
                <c:pt idx="914">
                  <c:v>230351</c:v>
                </c:pt>
                <c:pt idx="915">
                  <c:v>230601</c:v>
                </c:pt>
                <c:pt idx="916">
                  <c:v>230851</c:v>
                </c:pt>
                <c:pt idx="917">
                  <c:v>231101</c:v>
                </c:pt>
                <c:pt idx="918">
                  <c:v>231351</c:v>
                </c:pt>
                <c:pt idx="919">
                  <c:v>231601</c:v>
                </c:pt>
                <c:pt idx="920">
                  <c:v>231851</c:v>
                </c:pt>
                <c:pt idx="921">
                  <c:v>232101</c:v>
                </c:pt>
                <c:pt idx="922">
                  <c:v>232351</c:v>
                </c:pt>
                <c:pt idx="923">
                  <c:v>232601</c:v>
                </c:pt>
                <c:pt idx="924">
                  <c:v>232851</c:v>
                </c:pt>
                <c:pt idx="925">
                  <c:v>233101</c:v>
                </c:pt>
                <c:pt idx="926">
                  <c:v>233351</c:v>
                </c:pt>
                <c:pt idx="927">
                  <c:v>233601</c:v>
                </c:pt>
                <c:pt idx="928">
                  <c:v>233851</c:v>
                </c:pt>
                <c:pt idx="929">
                  <c:v>234101</c:v>
                </c:pt>
                <c:pt idx="930">
                  <c:v>234351</c:v>
                </c:pt>
                <c:pt idx="931">
                  <c:v>234601</c:v>
                </c:pt>
                <c:pt idx="932">
                  <c:v>234851</c:v>
                </c:pt>
                <c:pt idx="933">
                  <c:v>235101</c:v>
                </c:pt>
                <c:pt idx="934">
                  <c:v>235351</c:v>
                </c:pt>
                <c:pt idx="935">
                  <c:v>235601</c:v>
                </c:pt>
                <c:pt idx="936">
                  <c:v>235851</c:v>
                </c:pt>
                <c:pt idx="937">
                  <c:v>236101</c:v>
                </c:pt>
                <c:pt idx="938">
                  <c:v>236351</c:v>
                </c:pt>
                <c:pt idx="939">
                  <c:v>236601</c:v>
                </c:pt>
                <c:pt idx="940">
                  <c:v>236851</c:v>
                </c:pt>
                <c:pt idx="941">
                  <c:v>237101</c:v>
                </c:pt>
                <c:pt idx="942">
                  <c:v>237351</c:v>
                </c:pt>
                <c:pt idx="943">
                  <c:v>237601</c:v>
                </c:pt>
                <c:pt idx="944">
                  <c:v>237851</c:v>
                </c:pt>
                <c:pt idx="945">
                  <c:v>238101</c:v>
                </c:pt>
                <c:pt idx="946">
                  <c:v>238351</c:v>
                </c:pt>
                <c:pt idx="947">
                  <c:v>238601</c:v>
                </c:pt>
                <c:pt idx="948">
                  <c:v>238851</c:v>
                </c:pt>
                <c:pt idx="949">
                  <c:v>239101</c:v>
                </c:pt>
                <c:pt idx="950">
                  <c:v>239351</c:v>
                </c:pt>
                <c:pt idx="951">
                  <c:v>239601</c:v>
                </c:pt>
                <c:pt idx="952">
                  <c:v>239851</c:v>
                </c:pt>
                <c:pt idx="953">
                  <c:v>240101</c:v>
                </c:pt>
                <c:pt idx="954">
                  <c:v>240351</c:v>
                </c:pt>
                <c:pt idx="955">
                  <c:v>240601</c:v>
                </c:pt>
                <c:pt idx="956">
                  <c:v>240851</c:v>
                </c:pt>
                <c:pt idx="957">
                  <c:v>241101</c:v>
                </c:pt>
                <c:pt idx="958">
                  <c:v>241351</c:v>
                </c:pt>
                <c:pt idx="959">
                  <c:v>241601</c:v>
                </c:pt>
                <c:pt idx="960">
                  <c:v>241851</c:v>
                </c:pt>
                <c:pt idx="961">
                  <c:v>242101</c:v>
                </c:pt>
                <c:pt idx="962">
                  <c:v>242351</c:v>
                </c:pt>
                <c:pt idx="963">
                  <c:v>242601</c:v>
                </c:pt>
                <c:pt idx="964">
                  <c:v>242851</c:v>
                </c:pt>
                <c:pt idx="965">
                  <c:v>243101</c:v>
                </c:pt>
                <c:pt idx="966">
                  <c:v>243351</c:v>
                </c:pt>
                <c:pt idx="967">
                  <c:v>243601</c:v>
                </c:pt>
                <c:pt idx="968">
                  <c:v>243851</c:v>
                </c:pt>
                <c:pt idx="969">
                  <c:v>244101</c:v>
                </c:pt>
                <c:pt idx="970">
                  <c:v>244351</c:v>
                </c:pt>
                <c:pt idx="971">
                  <c:v>244601</c:v>
                </c:pt>
                <c:pt idx="972">
                  <c:v>244851</c:v>
                </c:pt>
                <c:pt idx="973">
                  <c:v>245101</c:v>
                </c:pt>
                <c:pt idx="974">
                  <c:v>245351</c:v>
                </c:pt>
                <c:pt idx="975">
                  <c:v>245601</c:v>
                </c:pt>
                <c:pt idx="976">
                  <c:v>245851</c:v>
                </c:pt>
                <c:pt idx="977">
                  <c:v>246101</c:v>
                </c:pt>
                <c:pt idx="978">
                  <c:v>246351</c:v>
                </c:pt>
                <c:pt idx="979">
                  <c:v>246601</c:v>
                </c:pt>
                <c:pt idx="980">
                  <c:v>246851</c:v>
                </c:pt>
                <c:pt idx="981">
                  <c:v>247101</c:v>
                </c:pt>
                <c:pt idx="982">
                  <c:v>247351</c:v>
                </c:pt>
                <c:pt idx="983">
                  <c:v>247601</c:v>
                </c:pt>
                <c:pt idx="984">
                  <c:v>247851</c:v>
                </c:pt>
                <c:pt idx="985">
                  <c:v>248101</c:v>
                </c:pt>
                <c:pt idx="986">
                  <c:v>248351</c:v>
                </c:pt>
                <c:pt idx="987">
                  <c:v>248601</c:v>
                </c:pt>
                <c:pt idx="988">
                  <c:v>248851</c:v>
                </c:pt>
                <c:pt idx="989">
                  <c:v>249101</c:v>
                </c:pt>
                <c:pt idx="990">
                  <c:v>249351</c:v>
                </c:pt>
                <c:pt idx="991">
                  <c:v>249601</c:v>
                </c:pt>
                <c:pt idx="992">
                  <c:v>249851</c:v>
                </c:pt>
                <c:pt idx="993">
                  <c:v>250101</c:v>
                </c:pt>
                <c:pt idx="994">
                  <c:v>250351</c:v>
                </c:pt>
                <c:pt idx="995">
                  <c:v>250601</c:v>
                </c:pt>
                <c:pt idx="996">
                  <c:v>250851</c:v>
                </c:pt>
                <c:pt idx="997">
                  <c:v>251101</c:v>
                </c:pt>
                <c:pt idx="998">
                  <c:v>251351</c:v>
                </c:pt>
                <c:pt idx="999">
                  <c:v>251601</c:v>
                </c:pt>
                <c:pt idx="1000">
                  <c:v>251851</c:v>
                </c:pt>
                <c:pt idx="1001">
                  <c:v>252101</c:v>
                </c:pt>
                <c:pt idx="1002">
                  <c:v>252351</c:v>
                </c:pt>
                <c:pt idx="1003">
                  <c:v>252601</c:v>
                </c:pt>
                <c:pt idx="1004">
                  <c:v>252851</c:v>
                </c:pt>
                <c:pt idx="1005">
                  <c:v>253101</c:v>
                </c:pt>
                <c:pt idx="1006">
                  <c:v>253351</c:v>
                </c:pt>
                <c:pt idx="1007">
                  <c:v>253601</c:v>
                </c:pt>
                <c:pt idx="1008">
                  <c:v>253851</c:v>
                </c:pt>
                <c:pt idx="1009">
                  <c:v>254101</c:v>
                </c:pt>
                <c:pt idx="1010">
                  <c:v>254351</c:v>
                </c:pt>
                <c:pt idx="1011">
                  <c:v>254601</c:v>
                </c:pt>
                <c:pt idx="1012">
                  <c:v>254851</c:v>
                </c:pt>
                <c:pt idx="1013">
                  <c:v>255101</c:v>
                </c:pt>
                <c:pt idx="1014">
                  <c:v>255351</c:v>
                </c:pt>
                <c:pt idx="1015">
                  <c:v>255601</c:v>
                </c:pt>
                <c:pt idx="1016">
                  <c:v>255851</c:v>
                </c:pt>
                <c:pt idx="1017">
                  <c:v>256101</c:v>
                </c:pt>
                <c:pt idx="1018">
                  <c:v>256351</c:v>
                </c:pt>
                <c:pt idx="1019">
                  <c:v>256601</c:v>
                </c:pt>
                <c:pt idx="1020">
                  <c:v>256851</c:v>
                </c:pt>
                <c:pt idx="1021">
                  <c:v>257101</c:v>
                </c:pt>
                <c:pt idx="1022">
                  <c:v>257351</c:v>
                </c:pt>
                <c:pt idx="1023">
                  <c:v>257601</c:v>
                </c:pt>
                <c:pt idx="1024">
                  <c:v>257851</c:v>
                </c:pt>
                <c:pt idx="1025">
                  <c:v>258101</c:v>
                </c:pt>
                <c:pt idx="1026">
                  <c:v>258351</c:v>
                </c:pt>
                <c:pt idx="1027">
                  <c:v>258601</c:v>
                </c:pt>
                <c:pt idx="1028">
                  <c:v>258851</c:v>
                </c:pt>
                <c:pt idx="1029">
                  <c:v>259101</c:v>
                </c:pt>
                <c:pt idx="1030">
                  <c:v>259351</c:v>
                </c:pt>
                <c:pt idx="1031">
                  <c:v>259601</c:v>
                </c:pt>
                <c:pt idx="1032">
                  <c:v>259851</c:v>
                </c:pt>
                <c:pt idx="1033">
                  <c:v>260101</c:v>
                </c:pt>
                <c:pt idx="1034">
                  <c:v>260351</c:v>
                </c:pt>
                <c:pt idx="1035">
                  <c:v>260601</c:v>
                </c:pt>
                <c:pt idx="1036">
                  <c:v>260851</c:v>
                </c:pt>
                <c:pt idx="1037">
                  <c:v>261101</c:v>
                </c:pt>
                <c:pt idx="1038">
                  <c:v>261351</c:v>
                </c:pt>
                <c:pt idx="1039">
                  <c:v>261601</c:v>
                </c:pt>
                <c:pt idx="1040">
                  <c:v>261851</c:v>
                </c:pt>
                <c:pt idx="1041">
                  <c:v>262101</c:v>
                </c:pt>
                <c:pt idx="1042">
                  <c:v>262351</c:v>
                </c:pt>
                <c:pt idx="1043">
                  <c:v>262601</c:v>
                </c:pt>
                <c:pt idx="1044">
                  <c:v>262851</c:v>
                </c:pt>
                <c:pt idx="1045">
                  <c:v>263101</c:v>
                </c:pt>
                <c:pt idx="1046">
                  <c:v>263351</c:v>
                </c:pt>
                <c:pt idx="1047">
                  <c:v>263601</c:v>
                </c:pt>
                <c:pt idx="1048">
                  <c:v>263851</c:v>
                </c:pt>
                <c:pt idx="1049">
                  <c:v>264101</c:v>
                </c:pt>
                <c:pt idx="1050">
                  <c:v>264351</c:v>
                </c:pt>
                <c:pt idx="1051">
                  <c:v>264601</c:v>
                </c:pt>
                <c:pt idx="1052">
                  <c:v>264851</c:v>
                </c:pt>
                <c:pt idx="1053">
                  <c:v>265101</c:v>
                </c:pt>
                <c:pt idx="1054">
                  <c:v>265351</c:v>
                </c:pt>
                <c:pt idx="1055">
                  <c:v>265601</c:v>
                </c:pt>
                <c:pt idx="1056">
                  <c:v>265851</c:v>
                </c:pt>
                <c:pt idx="1057">
                  <c:v>266101</c:v>
                </c:pt>
                <c:pt idx="1058">
                  <c:v>266351</c:v>
                </c:pt>
                <c:pt idx="1059">
                  <c:v>266601</c:v>
                </c:pt>
                <c:pt idx="1060">
                  <c:v>266851</c:v>
                </c:pt>
                <c:pt idx="1061">
                  <c:v>267101</c:v>
                </c:pt>
                <c:pt idx="1062">
                  <c:v>267351</c:v>
                </c:pt>
                <c:pt idx="1063">
                  <c:v>267601</c:v>
                </c:pt>
                <c:pt idx="1064">
                  <c:v>267851</c:v>
                </c:pt>
                <c:pt idx="1065">
                  <c:v>268101</c:v>
                </c:pt>
                <c:pt idx="1066">
                  <c:v>268351</c:v>
                </c:pt>
                <c:pt idx="1067">
                  <c:v>268601</c:v>
                </c:pt>
                <c:pt idx="1068">
                  <c:v>268851</c:v>
                </c:pt>
                <c:pt idx="1069">
                  <c:v>269101</c:v>
                </c:pt>
                <c:pt idx="1070">
                  <c:v>269351</c:v>
                </c:pt>
                <c:pt idx="1071">
                  <c:v>269601</c:v>
                </c:pt>
                <c:pt idx="1072">
                  <c:v>269851</c:v>
                </c:pt>
                <c:pt idx="1073">
                  <c:v>270101</c:v>
                </c:pt>
                <c:pt idx="1074">
                  <c:v>270351</c:v>
                </c:pt>
                <c:pt idx="1075">
                  <c:v>270601</c:v>
                </c:pt>
                <c:pt idx="1076">
                  <c:v>270851</c:v>
                </c:pt>
                <c:pt idx="1077">
                  <c:v>271101</c:v>
                </c:pt>
                <c:pt idx="1078">
                  <c:v>271351</c:v>
                </c:pt>
                <c:pt idx="1079">
                  <c:v>271601</c:v>
                </c:pt>
                <c:pt idx="1080">
                  <c:v>271851</c:v>
                </c:pt>
                <c:pt idx="1081">
                  <c:v>272101</c:v>
                </c:pt>
                <c:pt idx="1082">
                  <c:v>272351</c:v>
                </c:pt>
                <c:pt idx="1083">
                  <c:v>272601</c:v>
                </c:pt>
                <c:pt idx="1084">
                  <c:v>272851</c:v>
                </c:pt>
                <c:pt idx="1085">
                  <c:v>273101</c:v>
                </c:pt>
                <c:pt idx="1086">
                  <c:v>273351</c:v>
                </c:pt>
                <c:pt idx="1087">
                  <c:v>273601</c:v>
                </c:pt>
                <c:pt idx="1088">
                  <c:v>273851</c:v>
                </c:pt>
                <c:pt idx="1089">
                  <c:v>274101</c:v>
                </c:pt>
                <c:pt idx="1090">
                  <c:v>274351</c:v>
                </c:pt>
                <c:pt idx="1091">
                  <c:v>274601</c:v>
                </c:pt>
                <c:pt idx="1092">
                  <c:v>274851</c:v>
                </c:pt>
                <c:pt idx="1093">
                  <c:v>275101</c:v>
                </c:pt>
                <c:pt idx="1094">
                  <c:v>275351</c:v>
                </c:pt>
                <c:pt idx="1095">
                  <c:v>275601</c:v>
                </c:pt>
                <c:pt idx="1096">
                  <c:v>275851</c:v>
                </c:pt>
                <c:pt idx="1097">
                  <c:v>276101</c:v>
                </c:pt>
                <c:pt idx="1098">
                  <c:v>276351</c:v>
                </c:pt>
                <c:pt idx="1099">
                  <c:v>276601</c:v>
                </c:pt>
                <c:pt idx="1100">
                  <c:v>276851</c:v>
                </c:pt>
                <c:pt idx="1101">
                  <c:v>277101</c:v>
                </c:pt>
                <c:pt idx="1102">
                  <c:v>277351</c:v>
                </c:pt>
                <c:pt idx="1103">
                  <c:v>277601</c:v>
                </c:pt>
                <c:pt idx="1104">
                  <c:v>277851</c:v>
                </c:pt>
                <c:pt idx="1105">
                  <c:v>278101</c:v>
                </c:pt>
                <c:pt idx="1106">
                  <c:v>278351</c:v>
                </c:pt>
                <c:pt idx="1107">
                  <c:v>278601</c:v>
                </c:pt>
                <c:pt idx="1108">
                  <c:v>278851</c:v>
                </c:pt>
                <c:pt idx="1109">
                  <c:v>279101</c:v>
                </c:pt>
                <c:pt idx="1110">
                  <c:v>279351</c:v>
                </c:pt>
                <c:pt idx="1111">
                  <c:v>279601</c:v>
                </c:pt>
                <c:pt idx="1112">
                  <c:v>279851</c:v>
                </c:pt>
                <c:pt idx="1113">
                  <c:v>280101</c:v>
                </c:pt>
                <c:pt idx="1114">
                  <c:v>280351</c:v>
                </c:pt>
                <c:pt idx="1115">
                  <c:v>280601</c:v>
                </c:pt>
                <c:pt idx="1116">
                  <c:v>280851</c:v>
                </c:pt>
                <c:pt idx="1117">
                  <c:v>281101</c:v>
                </c:pt>
                <c:pt idx="1118">
                  <c:v>281351</c:v>
                </c:pt>
                <c:pt idx="1119">
                  <c:v>281601</c:v>
                </c:pt>
                <c:pt idx="1120">
                  <c:v>281851</c:v>
                </c:pt>
                <c:pt idx="1121">
                  <c:v>282101</c:v>
                </c:pt>
                <c:pt idx="1122">
                  <c:v>282351</c:v>
                </c:pt>
                <c:pt idx="1123">
                  <c:v>282601</c:v>
                </c:pt>
                <c:pt idx="1124">
                  <c:v>282851</c:v>
                </c:pt>
                <c:pt idx="1125">
                  <c:v>283101</c:v>
                </c:pt>
                <c:pt idx="1126">
                  <c:v>283351</c:v>
                </c:pt>
                <c:pt idx="1127">
                  <c:v>283601</c:v>
                </c:pt>
                <c:pt idx="1128">
                  <c:v>283851</c:v>
                </c:pt>
                <c:pt idx="1129">
                  <c:v>284101</c:v>
                </c:pt>
                <c:pt idx="1130">
                  <c:v>284351</c:v>
                </c:pt>
                <c:pt idx="1131">
                  <c:v>284601</c:v>
                </c:pt>
                <c:pt idx="1132">
                  <c:v>284851</c:v>
                </c:pt>
                <c:pt idx="1133">
                  <c:v>285101</c:v>
                </c:pt>
                <c:pt idx="1134">
                  <c:v>285351</c:v>
                </c:pt>
                <c:pt idx="1135">
                  <c:v>285601</c:v>
                </c:pt>
                <c:pt idx="1136">
                  <c:v>285851</c:v>
                </c:pt>
                <c:pt idx="1137">
                  <c:v>286101</c:v>
                </c:pt>
                <c:pt idx="1138">
                  <c:v>286351</c:v>
                </c:pt>
                <c:pt idx="1139">
                  <c:v>286601</c:v>
                </c:pt>
                <c:pt idx="1140">
                  <c:v>286851</c:v>
                </c:pt>
                <c:pt idx="1141">
                  <c:v>287101</c:v>
                </c:pt>
                <c:pt idx="1142">
                  <c:v>287351</c:v>
                </c:pt>
                <c:pt idx="1143">
                  <c:v>287601</c:v>
                </c:pt>
                <c:pt idx="1144">
                  <c:v>287851</c:v>
                </c:pt>
                <c:pt idx="1145">
                  <c:v>288101</c:v>
                </c:pt>
                <c:pt idx="1146">
                  <c:v>288351</c:v>
                </c:pt>
                <c:pt idx="1147">
                  <c:v>288601</c:v>
                </c:pt>
                <c:pt idx="1148">
                  <c:v>288851</c:v>
                </c:pt>
                <c:pt idx="1149">
                  <c:v>289101</c:v>
                </c:pt>
                <c:pt idx="1150">
                  <c:v>289351</c:v>
                </c:pt>
                <c:pt idx="1151">
                  <c:v>289601</c:v>
                </c:pt>
                <c:pt idx="1152">
                  <c:v>289851</c:v>
                </c:pt>
                <c:pt idx="1153">
                  <c:v>290101</c:v>
                </c:pt>
                <c:pt idx="1154">
                  <c:v>290351</c:v>
                </c:pt>
                <c:pt idx="1155">
                  <c:v>290601</c:v>
                </c:pt>
                <c:pt idx="1156">
                  <c:v>290851</c:v>
                </c:pt>
                <c:pt idx="1157">
                  <c:v>291101</c:v>
                </c:pt>
                <c:pt idx="1158">
                  <c:v>291351</c:v>
                </c:pt>
                <c:pt idx="1159">
                  <c:v>291601</c:v>
                </c:pt>
                <c:pt idx="1160">
                  <c:v>291851</c:v>
                </c:pt>
                <c:pt idx="1161">
                  <c:v>292101</c:v>
                </c:pt>
                <c:pt idx="1162">
                  <c:v>292351</c:v>
                </c:pt>
                <c:pt idx="1163">
                  <c:v>292601</c:v>
                </c:pt>
                <c:pt idx="1164">
                  <c:v>292851</c:v>
                </c:pt>
                <c:pt idx="1165">
                  <c:v>293101</c:v>
                </c:pt>
                <c:pt idx="1166">
                  <c:v>293351</c:v>
                </c:pt>
                <c:pt idx="1167">
                  <c:v>293601</c:v>
                </c:pt>
                <c:pt idx="1168">
                  <c:v>293851</c:v>
                </c:pt>
                <c:pt idx="1169">
                  <c:v>294101</c:v>
                </c:pt>
                <c:pt idx="1170">
                  <c:v>294351</c:v>
                </c:pt>
                <c:pt idx="1171">
                  <c:v>294601</c:v>
                </c:pt>
                <c:pt idx="1172">
                  <c:v>294851</c:v>
                </c:pt>
                <c:pt idx="1173">
                  <c:v>295101</c:v>
                </c:pt>
                <c:pt idx="1174">
                  <c:v>295351</c:v>
                </c:pt>
                <c:pt idx="1175">
                  <c:v>295601</c:v>
                </c:pt>
                <c:pt idx="1176">
                  <c:v>295851</c:v>
                </c:pt>
                <c:pt idx="1177">
                  <c:v>296101</c:v>
                </c:pt>
                <c:pt idx="1178">
                  <c:v>296351</c:v>
                </c:pt>
                <c:pt idx="1179">
                  <c:v>296601</c:v>
                </c:pt>
                <c:pt idx="1180">
                  <c:v>296851</c:v>
                </c:pt>
                <c:pt idx="1181">
                  <c:v>297101</c:v>
                </c:pt>
                <c:pt idx="1182">
                  <c:v>297351</c:v>
                </c:pt>
                <c:pt idx="1183">
                  <c:v>297601</c:v>
                </c:pt>
                <c:pt idx="1184">
                  <c:v>297851</c:v>
                </c:pt>
                <c:pt idx="1185">
                  <c:v>298101</c:v>
                </c:pt>
                <c:pt idx="1186">
                  <c:v>298351</c:v>
                </c:pt>
                <c:pt idx="1187">
                  <c:v>298601</c:v>
                </c:pt>
                <c:pt idx="1188">
                  <c:v>298851</c:v>
                </c:pt>
                <c:pt idx="1189">
                  <c:v>299101</c:v>
                </c:pt>
                <c:pt idx="1190">
                  <c:v>299351</c:v>
                </c:pt>
                <c:pt idx="1191">
                  <c:v>299601</c:v>
                </c:pt>
                <c:pt idx="1192">
                  <c:v>299851</c:v>
                </c:pt>
                <c:pt idx="1193">
                  <c:v>300101</c:v>
                </c:pt>
                <c:pt idx="1194">
                  <c:v>300351</c:v>
                </c:pt>
                <c:pt idx="1195">
                  <c:v>300601</c:v>
                </c:pt>
                <c:pt idx="1196">
                  <c:v>300851</c:v>
                </c:pt>
                <c:pt idx="1197">
                  <c:v>301101</c:v>
                </c:pt>
                <c:pt idx="1198">
                  <c:v>301351</c:v>
                </c:pt>
                <c:pt idx="1199">
                  <c:v>301601</c:v>
                </c:pt>
                <c:pt idx="1200">
                  <c:v>301851</c:v>
                </c:pt>
                <c:pt idx="1201">
                  <c:v>302101</c:v>
                </c:pt>
                <c:pt idx="1202">
                  <c:v>302351</c:v>
                </c:pt>
                <c:pt idx="1203">
                  <c:v>302601</c:v>
                </c:pt>
                <c:pt idx="1204">
                  <c:v>302851</c:v>
                </c:pt>
                <c:pt idx="1205">
                  <c:v>303101</c:v>
                </c:pt>
                <c:pt idx="1206">
                  <c:v>303351</c:v>
                </c:pt>
                <c:pt idx="1207">
                  <c:v>303601</c:v>
                </c:pt>
                <c:pt idx="1208">
                  <c:v>303851</c:v>
                </c:pt>
                <c:pt idx="1209">
                  <c:v>304101</c:v>
                </c:pt>
                <c:pt idx="1210">
                  <c:v>304351</c:v>
                </c:pt>
                <c:pt idx="1211">
                  <c:v>304601</c:v>
                </c:pt>
                <c:pt idx="1212">
                  <c:v>304851</c:v>
                </c:pt>
                <c:pt idx="1213">
                  <c:v>305101</c:v>
                </c:pt>
                <c:pt idx="1214">
                  <c:v>305351</c:v>
                </c:pt>
                <c:pt idx="1215">
                  <c:v>305601</c:v>
                </c:pt>
                <c:pt idx="1216">
                  <c:v>305851</c:v>
                </c:pt>
                <c:pt idx="1217">
                  <c:v>306101</c:v>
                </c:pt>
                <c:pt idx="1218">
                  <c:v>306351</c:v>
                </c:pt>
                <c:pt idx="1219">
                  <c:v>306601</c:v>
                </c:pt>
                <c:pt idx="1220">
                  <c:v>306851</c:v>
                </c:pt>
                <c:pt idx="1221">
                  <c:v>307101</c:v>
                </c:pt>
                <c:pt idx="1222">
                  <c:v>307351</c:v>
                </c:pt>
                <c:pt idx="1223">
                  <c:v>307601</c:v>
                </c:pt>
                <c:pt idx="1224">
                  <c:v>307851</c:v>
                </c:pt>
                <c:pt idx="1225">
                  <c:v>308101</c:v>
                </c:pt>
                <c:pt idx="1226">
                  <c:v>308351</c:v>
                </c:pt>
                <c:pt idx="1227">
                  <c:v>308601</c:v>
                </c:pt>
                <c:pt idx="1228">
                  <c:v>308851</c:v>
                </c:pt>
                <c:pt idx="1229">
                  <c:v>309101</c:v>
                </c:pt>
                <c:pt idx="1230">
                  <c:v>309351</c:v>
                </c:pt>
                <c:pt idx="1231">
                  <c:v>309601</c:v>
                </c:pt>
                <c:pt idx="1232">
                  <c:v>309851</c:v>
                </c:pt>
                <c:pt idx="1233">
                  <c:v>310101</c:v>
                </c:pt>
                <c:pt idx="1234">
                  <c:v>310351</c:v>
                </c:pt>
                <c:pt idx="1235">
                  <c:v>310601</c:v>
                </c:pt>
                <c:pt idx="1236">
                  <c:v>310851</c:v>
                </c:pt>
                <c:pt idx="1237">
                  <c:v>311101</c:v>
                </c:pt>
                <c:pt idx="1238">
                  <c:v>311351</c:v>
                </c:pt>
                <c:pt idx="1239">
                  <c:v>311601</c:v>
                </c:pt>
                <c:pt idx="1240">
                  <c:v>311851</c:v>
                </c:pt>
                <c:pt idx="1241">
                  <c:v>312101</c:v>
                </c:pt>
                <c:pt idx="1242">
                  <c:v>312351</c:v>
                </c:pt>
                <c:pt idx="1243">
                  <c:v>312601</c:v>
                </c:pt>
                <c:pt idx="1244">
                  <c:v>312851</c:v>
                </c:pt>
                <c:pt idx="1245">
                  <c:v>313101</c:v>
                </c:pt>
                <c:pt idx="1246">
                  <c:v>313351</c:v>
                </c:pt>
                <c:pt idx="1247">
                  <c:v>313601</c:v>
                </c:pt>
                <c:pt idx="1248">
                  <c:v>313851</c:v>
                </c:pt>
                <c:pt idx="1249">
                  <c:v>314101</c:v>
                </c:pt>
                <c:pt idx="1250">
                  <c:v>314351</c:v>
                </c:pt>
                <c:pt idx="1251">
                  <c:v>314601</c:v>
                </c:pt>
                <c:pt idx="1252">
                  <c:v>314851</c:v>
                </c:pt>
                <c:pt idx="1253">
                  <c:v>315101</c:v>
                </c:pt>
                <c:pt idx="1254">
                  <c:v>315351</c:v>
                </c:pt>
                <c:pt idx="1255">
                  <c:v>315601</c:v>
                </c:pt>
                <c:pt idx="1256">
                  <c:v>315851</c:v>
                </c:pt>
                <c:pt idx="1257">
                  <c:v>316101</c:v>
                </c:pt>
                <c:pt idx="1258">
                  <c:v>316351</c:v>
                </c:pt>
                <c:pt idx="1259">
                  <c:v>316601</c:v>
                </c:pt>
                <c:pt idx="1260">
                  <c:v>316851</c:v>
                </c:pt>
                <c:pt idx="1261">
                  <c:v>317101</c:v>
                </c:pt>
                <c:pt idx="1262">
                  <c:v>317351</c:v>
                </c:pt>
                <c:pt idx="1263">
                  <c:v>317601</c:v>
                </c:pt>
                <c:pt idx="1264">
                  <c:v>317851</c:v>
                </c:pt>
                <c:pt idx="1265">
                  <c:v>318101</c:v>
                </c:pt>
                <c:pt idx="1266">
                  <c:v>318351</c:v>
                </c:pt>
                <c:pt idx="1267">
                  <c:v>318601</c:v>
                </c:pt>
                <c:pt idx="1268">
                  <c:v>318851</c:v>
                </c:pt>
                <c:pt idx="1269">
                  <c:v>319101</c:v>
                </c:pt>
                <c:pt idx="1270">
                  <c:v>319351</c:v>
                </c:pt>
                <c:pt idx="1271">
                  <c:v>319601</c:v>
                </c:pt>
                <c:pt idx="1272">
                  <c:v>319851</c:v>
                </c:pt>
                <c:pt idx="1273">
                  <c:v>320101</c:v>
                </c:pt>
                <c:pt idx="1274">
                  <c:v>320351</c:v>
                </c:pt>
                <c:pt idx="1275">
                  <c:v>320601</c:v>
                </c:pt>
                <c:pt idx="1276">
                  <c:v>320851</c:v>
                </c:pt>
                <c:pt idx="1277">
                  <c:v>321101</c:v>
                </c:pt>
                <c:pt idx="1278">
                  <c:v>321351</c:v>
                </c:pt>
                <c:pt idx="1279">
                  <c:v>321601</c:v>
                </c:pt>
                <c:pt idx="1280">
                  <c:v>321851</c:v>
                </c:pt>
                <c:pt idx="1281">
                  <c:v>322101</c:v>
                </c:pt>
                <c:pt idx="1282">
                  <c:v>322351</c:v>
                </c:pt>
                <c:pt idx="1283">
                  <c:v>322601</c:v>
                </c:pt>
                <c:pt idx="1284">
                  <c:v>322851</c:v>
                </c:pt>
                <c:pt idx="1285">
                  <c:v>323101</c:v>
                </c:pt>
                <c:pt idx="1286">
                  <c:v>323351</c:v>
                </c:pt>
                <c:pt idx="1287">
                  <c:v>323601</c:v>
                </c:pt>
                <c:pt idx="1288">
                  <c:v>323851</c:v>
                </c:pt>
                <c:pt idx="1289">
                  <c:v>324101</c:v>
                </c:pt>
                <c:pt idx="1290">
                  <c:v>324351</c:v>
                </c:pt>
                <c:pt idx="1291">
                  <c:v>324601</c:v>
                </c:pt>
                <c:pt idx="1292">
                  <c:v>324851</c:v>
                </c:pt>
                <c:pt idx="1293">
                  <c:v>325101</c:v>
                </c:pt>
                <c:pt idx="1294">
                  <c:v>325351</c:v>
                </c:pt>
                <c:pt idx="1295">
                  <c:v>325601</c:v>
                </c:pt>
                <c:pt idx="1296">
                  <c:v>325851</c:v>
                </c:pt>
                <c:pt idx="1297">
                  <c:v>326101</c:v>
                </c:pt>
                <c:pt idx="1298">
                  <c:v>326351</c:v>
                </c:pt>
                <c:pt idx="1299">
                  <c:v>326601</c:v>
                </c:pt>
                <c:pt idx="1300">
                  <c:v>326851</c:v>
                </c:pt>
                <c:pt idx="1301">
                  <c:v>327101</c:v>
                </c:pt>
                <c:pt idx="1302">
                  <c:v>327351</c:v>
                </c:pt>
                <c:pt idx="1303">
                  <c:v>327601</c:v>
                </c:pt>
                <c:pt idx="1304">
                  <c:v>327851</c:v>
                </c:pt>
                <c:pt idx="1305">
                  <c:v>328101</c:v>
                </c:pt>
                <c:pt idx="1306">
                  <c:v>328351</c:v>
                </c:pt>
                <c:pt idx="1307">
                  <c:v>328601</c:v>
                </c:pt>
                <c:pt idx="1308">
                  <c:v>328851</c:v>
                </c:pt>
                <c:pt idx="1309">
                  <c:v>329101</c:v>
                </c:pt>
                <c:pt idx="1310">
                  <c:v>329351</c:v>
                </c:pt>
                <c:pt idx="1311">
                  <c:v>329601</c:v>
                </c:pt>
                <c:pt idx="1312">
                  <c:v>329851</c:v>
                </c:pt>
                <c:pt idx="1313">
                  <c:v>330101</c:v>
                </c:pt>
                <c:pt idx="1314">
                  <c:v>330351</c:v>
                </c:pt>
                <c:pt idx="1315">
                  <c:v>330601</c:v>
                </c:pt>
                <c:pt idx="1316">
                  <c:v>330851</c:v>
                </c:pt>
                <c:pt idx="1317">
                  <c:v>331101</c:v>
                </c:pt>
                <c:pt idx="1318">
                  <c:v>331351</c:v>
                </c:pt>
                <c:pt idx="1319">
                  <c:v>331601</c:v>
                </c:pt>
                <c:pt idx="1320">
                  <c:v>331851</c:v>
                </c:pt>
                <c:pt idx="1321">
                  <c:v>332101</c:v>
                </c:pt>
                <c:pt idx="1322">
                  <c:v>332351</c:v>
                </c:pt>
                <c:pt idx="1323">
                  <c:v>332601</c:v>
                </c:pt>
                <c:pt idx="1324">
                  <c:v>332851</c:v>
                </c:pt>
                <c:pt idx="1325">
                  <c:v>333101</c:v>
                </c:pt>
                <c:pt idx="1326">
                  <c:v>333351</c:v>
                </c:pt>
                <c:pt idx="1327">
                  <c:v>333601</c:v>
                </c:pt>
                <c:pt idx="1328">
                  <c:v>333851</c:v>
                </c:pt>
                <c:pt idx="1329">
                  <c:v>334101</c:v>
                </c:pt>
                <c:pt idx="1330">
                  <c:v>334351</c:v>
                </c:pt>
                <c:pt idx="1331">
                  <c:v>334601</c:v>
                </c:pt>
                <c:pt idx="1332">
                  <c:v>334851</c:v>
                </c:pt>
                <c:pt idx="1333">
                  <c:v>335101</c:v>
                </c:pt>
                <c:pt idx="1334">
                  <c:v>335351</c:v>
                </c:pt>
                <c:pt idx="1335">
                  <c:v>335601</c:v>
                </c:pt>
                <c:pt idx="1336">
                  <c:v>335851</c:v>
                </c:pt>
                <c:pt idx="1337">
                  <c:v>336101</c:v>
                </c:pt>
                <c:pt idx="1338">
                  <c:v>336351</c:v>
                </c:pt>
                <c:pt idx="1339">
                  <c:v>336601</c:v>
                </c:pt>
                <c:pt idx="1340">
                  <c:v>336851</c:v>
                </c:pt>
                <c:pt idx="1341">
                  <c:v>337101</c:v>
                </c:pt>
                <c:pt idx="1342">
                  <c:v>337351</c:v>
                </c:pt>
                <c:pt idx="1343">
                  <c:v>337601</c:v>
                </c:pt>
                <c:pt idx="1344">
                  <c:v>337851</c:v>
                </c:pt>
                <c:pt idx="1345">
                  <c:v>338101</c:v>
                </c:pt>
                <c:pt idx="1346">
                  <c:v>338351</c:v>
                </c:pt>
                <c:pt idx="1347">
                  <c:v>338601</c:v>
                </c:pt>
                <c:pt idx="1348">
                  <c:v>338851</c:v>
                </c:pt>
                <c:pt idx="1349">
                  <c:v>339101</c:v>
                </c:pt>
                <c:pt idx="1350">
                  <c:v>339351</c:v>
                </c:pt>
                <c:pt idx="1351">
                  <c:v>339601</c:v>
                </c:pt>
                <c:pt idx="1352">
                  <c:v>339851</c:v>
                </c:pt>
                <c:pt idx="1353">
                  <c:v>340101</c:v>
                </c:pt>
                <c:pt idx="1354">
                  <c:v>340351</c:v>
                </c:pt>
                <c:pt idx="1355">
                  <c:v>340601</c:v>
                </c:pt>
                <c:pt idx="1356">
                  <c:v>340851</c:v>
                </c:pt>
                <c:pt idx="1357">
                  <c:v>341101</c:v>
                </c:pt>
                <c:pt idx="1358">
                  <c:v>341351</c:v>
                </c:pt>
                <c:pt idx="1359">
                  <c:v>341601</c:v>
                </c:pt>
                <c:pt idx="1360">
                  <c:v>341851</c:v>
                </c:pt>
                <c:pt idx="1361">
                  <c:v>342101</c:v>
                </c:pt>
                <c:pt idx="1362">
                  <c:v>342351</c:v>
                </c:pt>
                <c:pt idx="1363">
                  <c:v>342601</c:v>
                </c:pt>
                <c:pt idx="1364">
                  <c:v>342851</c:v>
                </c:pt>
                <c:pt idx="1365">
                  <c:v>343101</c:v>
                </c:pt>
                <c:pt idx="1366">
                  <c:v>343351</c:v>
                </c:pt>
                <c:pt idx="1367">
                  <c:v>343601</c:v>
                </c:pt>
                <c:pt idx="1368">
                  <c:v>343851</c:v>
                </c:pt>
                <c:pt idx="1369">
                  <c:v>344101</c:v>
                </c:pt>
                <c:pt idx="1370">
                  <c:v>344351</c:v>
                </c:pt>
                <c:pt idx="1371">
                  <c:v>344601</c:v>
                </c:pt>
                <c:pt idx="1372">
                  <c:v>344851</c:v>
                </c:pt>
                <c:pt idx="1373">
                  <c:v>345101</c:v>
                </c:pt>
                <c:pt idx="1374">
                  <c:v>345351</c:v>
                </c:pt>
                <c:pt idx="1375">
                  <c:v>345601</c:v>
                </c:pt>
                <c:pt idx="1376">
                  <c:v>345851</c:v>
                </c:pt>
                <c:pt idx="1377">
                  <c:v>346101</c:v>
                </c:pt>
                <c:pt idx="1378">
                  <c:v>346351</c:v>
                </c:pt>
                <c:pt idx="1379">
                  <c:v>346601</c:v>
                </c:pt>
                <c:pt idx="1380">
                  <c:v>346851</c:v>
                </c:pt>
                <c:pt idx="1381">
                  <c:v>347101</c:v>
                </c:pt>
                <c:pt idx="1382">
                  <c:v>347351</c:v>
                </c:pt>
                <c:pt idx="1383">
                  <c:v>347601</c:v>
                </c:pt>
                <c:pt idx="1384">
                  <c:v>347851</c:v>
                </c:pt>
                <c:pt idx="1385">
                  <c:v>348101</c:v>
                </c:pt>
                <c:pt idx="1386">
                  <c:v>348351</c:v>
                </c:pt>
                <c:pt idx="1387">
                  <c:v>348601</c:v>
                </c:pt>
                <c:pt idx="1388">
                  <c:v>348851</c:v>
                </c:pt>
                <c:pt idx="1389">
                  <c:v>349101</c:v>
                </c:pt>
                <c:pt idx="1390">
                  <c:v>349351</c:v>
                </c:pt>
                <c:pt idx="1391">
                  <c:v>349601</c:v>
                </c:pt>
                <c:pt idx="1392">
                  <c:v>349851</c:v>
                </c:pt>
                <c:pt idx="1393">
                  <c:v>350101</c:v>
                </c:pt>
                <c:pt idx="1394">
                  <c:v>350351</c:v>
                </c:pt>
                <c:pt idx="1395">
                  <c:v>350601</c:v>
                </c:pt>
                <c:pt idx="1396">
                  <c:v>350851</c:v>
                </c:pt>
                <c:pt idx="1397">
                  <c:v>351101</c:v>
                </c:pt>
                <c:pt idx="1398">
                  <c:v>351351</c:v>
                </c:pt>
                <c:pt idx="1399">
                  <c:v>351601</c:v>
                </c:pt>
                <c:pt idx="1400">
                  <c:v>351851</c:v>
                </c:pt>
                <c:pt idx="1401">
                  <c:v>352101</c:v>
                </c:pt>
                <c:pt idx="1402">
                  <c:v>352351</c:v>
                </c:pt>
                <c:pt idx="1403">
                  <c:v>352601</c:v>
                </c:pt>
                <c:pt idx="1404">
                  <c:v>352851</c:v>
                </c:pt>
                <c:pt idx="1405">
                  <c:v>353101</c:v>
                </c:pt>
                <c:pt idx="1406">
                  <c:v>353351</c:v>
                </c:pt>
                <c:pt idx="1407">
                  <c:v>353601</c:v>
                </c:pt>
                <c:pt idx="1408">
                  <c:v>353851</c:v>
                </c:pt>
                <c:pt idx="1409">
                  <c:v>354101</c:v>
                </c:pt>
                <c:pt idx="1410">
                  <c:v>354351</c:v>
                </c:pt>
                <c:pt idx="1411">
                  <c:v>354601</c:v>
                </c:pt>
                <c:pt idx="1412">
                  <c:v>354851</c:v>
                </c:pt>
                <c:pt idx="1413">
                  <c:v>355101</c:v>
                </c:pt>
                <c:pt idx="1414">
                  <c:v>355351</c:v>
                </c:pt>
                <c:pt idx="1415">
                  <c:v>355601</c:v>
                </c:pt>
                <c:pt idx="1416">
                  <c:v>355851</c:v>
                </c:pt>
                <c:pt idx="1417">
                  <c:v>356101</c:v>
                </c:pt>
                <c:pt idx="1418">
                  <c:v>356351</c:v>
                </c:pt>
                <c:pt idx="1419">
                  <c:v>356601</c:v>
                </c:pt>
                <c:pt idx="1420">
                  <c:v>356851</c:v>
                </c:pt>
                <c:pt idx="1421">
                  <c:v>357101</c:v>
                </c:pt>
                <c:pt idx="1422">
                  <c:v>357351</c:v>
                </c:pt>
                <c:pt idx="1423">
                  <c:v>357601</c:v>
                </c:pt>
                <c:pt idx="1424">
                  <c:v>357851</c:v>
                </c:pt>
                <c:pt idx="1425">
                  <c:v>358101</c:v>
                </c:pt>
                <c:pt idx="1426">
                  <c:v>358351</c:v>
                </c:pt>
                <c:pt idx="1427">
                  <c:v>358601</c:v>
                </c:pt>
                <c:pt idx="1428">
                  <c:v>358851</c:v>
                </c:pt>
                <c:pt idx="1429">
                  <c:v>359101</c:v>
                </c:pt>
                <c:pt idx="1430">
                  <c:v>359351</c:v>
                </c:pt>
                <c:pt idx="1431">
                  <c:v>359601</c:v>
                </c:pt>
                <c:pt idx="1432">
                  <c:v>359851</c:v>
                </c:pt>
                <c:pt idx="1433">
                  <c:v>360101</c:v>
                </c:pt>
                <c:pt idx="1434">
                  <c:v>360351</c:v>
                </c:pt>
                <c:pt idx="1435">
                  <c:v>360601</c:v>
                </c:pt>
                <c:pt idx="1436">
                  <c:v>360851</c:v>
                </c:pt>
                <c:pt idx="1437">
                  <c:v>361101</c:v>
                </c:pt>
                <c:pt idx="1438">
                  <c:v>361351</c:v>
                </c:pt>
                <c:pt idx="1439">
                  <c:v>361601</c:v>
                </c:pt>
                <c:pt idx="1440">
                  <c:v>361851</c:v>
                </c:pt>
                <c:pt idx="1441">
                  <c:v>362101</c:v>
                </c:pt>
                <c:pt idx="1442">
                  <c:v>362351</c:v>
                </c:pt>
                <c:pt idx="1443">
                  <c:v>362601</c:v>
                </c:pt>
                <c:pt idx="1444">
                  <c:v>362851</c:v>
                </c:pt>
                <c:pt idx="1445">
                  <c:v>363101</c:v>
                </c:pt>
                <c:pt idx="1446">
                  <c:v>363351</c:v>
                </c:pt>
                <c:pt idx="1447">
                  <c:v>363601</c:v>
                </c:pt>
                <c:pt idx="1448">
                  <c:v>363851</c:v>
                </c:pt>
                <c:pt idx="1449">
                  <c:v>364101</c:v>
                </c:pt>
                <c:pt idx="1450">
                  <c:v>364351</c:v>
                </c:pt>
                <c:pt idx="1451">
                  <c:v>364601</c:v>
                </c:pt>
                <c:pt idx="1452">
                  <c:v>364851</c:v>
                </c:pt>
                <c:pt idx="1453">
                  <c:v>365101</c:v>
                </c:pt>
                <c:pt idx="1454">
                  <c:v>365351</c:v>
                </c:pt>
                <c:pt idx="1455">
                  <c:v>365601</c:v>
                </c:pt>
                <c:pt idx="1456">
                  <c:v>365851</c:v>
                </c:pt>
                <c:pt idx="1457">
                  <c:v>366101</c:v>
                </c:pt>
                <c:pt idx="1458">
                  <c:v>366351</c:v>
                </c:pt>
                <c:pt idx="1459">
                  <c:v>366601</c:v>
                </c:pt>
                <c:pt idx="1460">
                  <c:v>366851</c:v>
                </c:pt>
                <c:pt idx="1461">
                  <c:v>367101</c:v>
                </c:pt>
                <c:pt idx="1462">
                  <c:v>367351</c:v>
                </c:pt>
                <c:pt idx="1463">
                  <c:v>367601</c:v>
                </c:pt>
                <c:pt idx="1464">
                  <c:v>367851</c:v>
                </c:pt>
                <c:pt idx="1465">
                  <c:v>368101</c:v>
                </c:pt>
                <c:pt idx="1466">
                  <c:v>368351</c:v>
                </c:pt>
                <c:pt idx="1467">
                  <c:v>368601</c:v>
                </c:pt>
                <c:pt idx="1468">
                  <c:v>368851</c:v>
                </c:pt>
                <c:pt idx="1469">
                  <c:v>369101</c:v>
                </c:pt>
                <c:pt idx="1470">
                  <c:v>369351</c:v>
                </c:pt>
                <c:pt idx="1471">
                  <c:v>369601</c:v>
                </c:pt>
                <c:pt idx="1472">
                  <c:v>369851</c:v>
                </c:pt>
                <c:pt idx="1473">
                  <c:v>370101</c:v>
                </c:pt>
                <c:pt idx="1474">
                  <c:v>370351</c:v>
                </c:pt>
                <c:pt idx="1475">
                  <c:v>370601</c:v>
                </c:pt>
                <c:pt idx="1476">
                  <c:v>370851</c:v>
                </c:pt>
                <c:pt idx="1477">
                  <c:v>371101</c:v>
                </c:pt>
                <c:pt idx="1478">
                  <c:v>371351</c:v>
                </c:pt>
                <c:pt idx="1479">
                  <c:v>371601</c:v>
                </c:pt>
                <c:pt idx="1480">
                  <c:v>371851</c:v>
                </c:pt>
                <c:pt idx="1481">
                  <c:v>372101</c:v>
                </c:pt>
                <c:pt idx="1482">
                  <c:v>372351</c:v>
                </c:pt>
                <c:pt idx="1483">
                  <c:v>372601</c:v>
                </c:pt>
                <c:pt idx="1484">
                  <c:v>372851</c:v>
                </c:pt>
                <c:pt idx="1485">
                  <c:v>373101</c:v>
                </c:pt>
                <c:pt idx="1486">
                  <c:v>373351</c:v>
                </c:pt>
                <c:pt idx="1487">
                  <c:v>373601</c:v>
                </c:pt>
                <c:pt idx="1488">
                  <c:v>373851</c:v>
                </c:pt>
                <c:pt idx="1489">
                  <c:v>374101</c:v>
                </c:pt>
                <c:pt idx="1490">
                  <c:v>374351</c:v>
                </c:pt>
                <c:pt idx="1491">
                  <c:v>374601</c:v>
                </c:pt>
                <c:pt idx="1492">
                  <c:v>374851</c:v>
                </c:pt>
                <c:pt idx="1493">
                  <c:v>375101</c:v>
                </c:pt>
                <c:pt idx="1494">
                  <c:v>375351</c:v>
                </c:pt>
                <c:pt idx="1495">
                  <c:v>375601</c:v>
                </c:pt>
                <c:pt idx="1496">
                  <c:v>375851</c:v>
                </c:pt>
                <c:pt idx="1497">
                  <c:v>376101</c:v>
                </c:pt>
                <c:pt idx="1498">
                  <c:v>376351</c:v>
                </c:pt>
                <c:pt idx="1499">
                  <c:v>376601</c:v>
                </c:pt>
                <c:pt idx="1500">
                  <c:v>376851</c:v>
                </c:pt>
                <c:pt idx="1501">
                  <c:v>377101</c:v>
                </c:pt>
                <c:pt idx="1502">
                  <c:v>377351</c:v>
                </c:pt>
                <c:pt idx="1503">
                  <c:v>377601</c:v>
                </c:pt>
                <c:pt idx="1504">
                  <c:v>377851</c:v>
                </c:pt>
                <c:pt idx="1505">
                  <c:v>378101</c:v>
                </c:pt>
                <c:pt idx="1506">
                  <c:v>378351</c:v>
                </c:pt>
                <c:pt idx="1507">
                  <c:v>378601</c:v>
                </c:pt>
                <c:pt idx="1508">
                  <c:v>378851</c:v>
                </c:pt>
                <c:pt idx="1509">
                  <c:v>379101</c:v>
                </c:pt>
                <c:pt idx="1510">
                  <c:v>379351</c:v>
                </c:pt>
                <c:pt idx="1511">
                  <c:v>379601</c:v>
                </c:pt>
                <c:pt idx="1512">
                  <c:v>379851</c:v>
                </c:pt>
                <c:pt idx="1513">
                  <c:v>380101</c:v>
                </c:pt>
                <c:pt idx="1514">
                  <c:v>380351</c:v>
                </c:pt>
                <c:pt idx="1515">
                  <c:v>380601</c:v>
                </c:pt>
                <c:pt idx="1516">
                  <c:v>380851</c:v>
                </c:pt>
                <c:pt idx="1517">
                  <c:v>381101</c:v>
                </c:pt>
                <c:pt idx="1518">
                  <c:v>381351</c:v>
                </c:pt>
                <c:pt idx="1519">
                  <c:v>381601</c:v>
                </c:pt>
                <c:pt idx="1520">
                  <c:v>381851</c:v>
                </c:pt>
                <c:pt idx="1521">
                  <c:v>382101</c:v>
                </c:pt>
                <c:pt idx="1522">
                  <c:v>382351</c:v>
                </c:pt>
                <c:pt idx="1523">
                  <c:v>382601</c:v>
                </c:pt>
                <c:pt idx="1524">
                  <c:v>382851</c:v>
                </c:pt>
                <c:pt idx="1525">
                  <c:v>383101</c:v>
                </c:pt>
                <c:pt idx="1526">
                  <c:v>383351</c:v>
                </c:pt>
                <c:pt idx="1527">
                  <c:v>383601</c:v>
                </c:pt>
                <c:pt idx="1528">
                  <c:v>383851</c:v>
                </c:pt>
                <c:pt idx="1529">
                  <c:v>384101</c:v>
                </c:pt>
                <c:pt idx="1530">
                  <c:v>384351</c:v>
                </c:pt>
                <c:pt idx="1531">
                  <c:v>384601</c:v>
                </c:pt>
                <c:pt idx="1532">
                  <c:v>384851</c:v>
                </c:pt>
                <c:pt idx="1533">
                  <c:v>385101</c:v>
                </c:pt>
                <c:pt idx="1534">
                  <c:v>385351</c:v>
                </c:pt>
                <c:pt idx="1535">
                  <c:v>385601</c:v>
                </c:pt>
                <c:pt idx="1536">
                  <c:v>385851</c:v>
                </c:pt>
                <c:pt idx="1537">
                  <c:v>386101</c:v>
                </c:pt>
                <c:pt idx="1538">
                  <c:v>386351</c:v>
                </c:pt>
                <c:pt idx="1539">
                  <c:v>386601</c:v>
                </c:pt>
                <c:pt idx="1540">
                  <c:v>386851</c:v>
                </c:pt>
                <c:pt idx="1541">
                  <c:v>387101</c:v>
                </c:pt>
                <c:pt idx="1542">
                  <c:v>387351</c:v>
                </c:pt>
                <c:pt idx="1543">
                  <c:v>387601</c:v>
                </c:pt>
                <c:pt idx="1544">
                  <c:v>387851</c:v>
                </c:pt>
                <c:pt idx="1545">
                  <c:v>388101</c:v>
                </c:pt>
                <c:pt idx="1546">
                  <c:v>388351</c:v>
                </c:pt>
                <c:pt idx="1547">
                  <c:v>388601</c:v>
                </c:pt>
                <c:pt idx="1548">
                  <c:v>388851</c:v>
                </c:pt>
                <c:pt idx="1549">
                  <c:v>389101</c:v>
                </c:pt>
                <c:pt idx="1550">
                  <c:v>389351</c:v>
                </c:pt>
                <c:pt idx="1551">
                  <c:v>389601</c:v>
                </c:pt>
                <c:pt idx="1552">
                  <c:v>389851</c:v>
                </c:pt>
                <c:pt idx="1553">
                  <c:v>390101</c:v>
                </c:pt>
                <c:pt idx="1554">
                  <c:v>390351</c:v>
                </c:pt>
                <c:pt idx="1555">
                  <c:v>390601</c:v>
                </c:pt>
                <c:pt idx="1556">
                  <c:v>390851</c:v>
                </c:pt>
                <c:pt idx="1557">
                  <c:v>391101</c:v>
                </c:pt>
                <c:pt idx="1558">
                  <c:v>391351</c:v>
                </c:pt>
                <c:pt idx="1559">
                  <c:v>391601</c:v>
                </c:pt>
                <c:pt idx="1560">
                  <c:v>391851</c:v>
                </c:pt>
                <c:pt idx="1561">
                  <c:v>392101</c:v>
                </c:pt>
                <c:pt idx="1562">
                  <c:v>392351</c:v>
                </c:pt>
                <c:pt idx="1563">
                  <c:v>392601</c:v>
                </c:pt>
                <c:pt idx="1564">
                  <c:v>392851</c:v>
                </c:pt>
                <c:pt idx="1565">
                  <c:v>393101</c:v>
                </c:pt>
                <c:pt idx="1566">
                  <c:v>393351</c:v>
                </c:pt>
                <c:pt idx="1567">
                  <c:v>393601</c:v>
                </c:pt>
                <c:pt idx="1568">
                  <c:v>393851</c:v>
                </c:pt>
                <c:pt idx="1569">
                  <c:v>394101</c:v>
                </c:pt>
                <c:pt idx="1570">
                  <c:v>394351</c:v>
                </c:pt>
                <c:pt idx="1571">
                  <c:v>394601</c:v>
                </c:pt>
                <c:pt idx="1572">
                  <c:v>394851</c:v>
                </c:pt>
                <c:pt idx="1573">
                  <c:v>395101</c:v>
                </c:pt>
                <c:pt idx="1574">
                  <c:v>395351</c:v>
                </c:pt>
                <c:pt idx="1575">
                  <c:v>395601</c:v>
                </c:pt>
                <c:pt idx="1576">
                  <c:v>395851</c:v>
                </c:pt>
                <c:pt idx="1577">
                  <c:v>396101</c:v>
                </c:pt>
                <c:pt idx="1578">
                  <c:v>396351</c:v>
                </c:pt>
                <c:pt idx="1579">
                  <c:v>396601</c:v>
                </c:pt>
                <c:pt idx="1580">
                  <c:v>396851</c:v>
                </c:pt>
                <c:pt idx="1581">
                  <c:v>397101</c:v>
                </c:pt>
                <c:pt idx="1582">
                  <c:v>397351</c:v>
                </c:pt>
                <c:pt idx="1583">
                  <c:v>397601</c:v>
                </c:pt>
                <c:pt idx="1584">
                  <c:v>397851</c:v>
                </c:pt>
                <c:pt idx="1585">
                  <c:v>398101</c:v>
                </c:pt>
                <c:pt idx="1586">
                  <c:v>398351</c:v>
                </c:pt>
                <c:pt idx="1587">
                  <c:v>398601</c:v>
                </c:pt>
                <c:pt idx="1588">
                  <c:v>398851</c:v>
                </c:pt>
                <c:pt idx="1589">
                  <c:v>399101</c:v>
                </c:pt>
                <c:pt idx="1590">
                  <c:v>399351</c:v>
                </c:pt>
                <c:pt idx="1591">
                  <c:v>399601</c:v>
                </c:pt>
                <c:pt idx="1592">
                  <c:v>399851</c:v>
                </c:pt>
                <c:pt idx="1593">
                  <c:v>400101</c:v>
                </c:pt>
                <c:pt idx="1594">
                  <c:v>400351</c:v>
                </c:pt>
                <c:pt idx="1595">
                  <c:v>400601</c:v>
                </c:pt>
                <c:pt idx="1596">
                  <c:v>400851</c:v>
                </c:pt>
                <c:pt idx="1597">
                  <c:v>401101</c:v>
                </c:pt>
                <c:pt idx="1598">
                  <c:v>401351</c:v>
                </c:pt>
                <c:pt idx="1599">
                  <c:v>401601</c:v>
                </c:pt>
                <c:pt idx="1600">
                  <c:v>401851</c:v>
                </c:pt>
                <c:pt idx="1601">
                  <c:v>402101</c:v>
                </c:pt>
                <c:pt idx="1602">
                  <c:v>402351</c:v>
                </c:pt>
                <c:pt idx="1603">
                  <c:v>402601</c:v>
                </c:pt>
                <c:pt idx="1604">
                  <c:v>402851</c:v>
                </c:pt>
                <c:pt idx="1605">
                  <c:v>403101</c:v>
                </c:pt>
                <c:pt idx="1606">
                  <c:v>403351</c:v>
                </c:pt>
                <c:pt idx="1607">
                  <c:v>403601</c:v>
                </c:pt>
                <c:pt idx="1608">
                  <c:v>403851</c:v>
                </c:pt>
                <c:pt idx="1609">
                  <c:v>404101</c:v>
                </c:pt>
                <c:pt idx="1610">
                  <c:v>404351</c:v>
                </c:pt>
                <c:pt idx="1611">
                  <c:v>404601</c:v>
                </c:pt>
                <c:pt idx="1612">
                  <c:v>404851</c:v>
                </c:pt>
                <c:pt idx="1613">
                  <c:v>405101</c:v>
                </c:pt>
                <c:pt idx="1614">
                  <c:v>405351</c:v>
                </c:pt>
                <c:pt idx="1615">
                  <c:v>405601</c:v>
                </c:pt>
                <c:pt idx="1616">
                  <c:v>405851</c:v>
                </c:pt>
                <c:pt idx="1617">
                  <c:v>406101</c:v>
                </c:pt>
                <c:pt idx="1618">
                  <c:v>406351</c:v>
                </c:pt>
                <c:pt idx="1619">
                  <c:v>406601</c:v>
                </c:pt>
                <c:pt idx="1620">
                  <c:v>406851</c:v>
                </c:pt>
                <c:pt idx="1621">
                  <c:v>407101</c:v>
                </c:pt>
                <c:pt idx="1622">
                  <c:v>407351</c:v>
                </c:pt>
                <c:pt idx="1623">
                  <c:v>407601</c:v>
                </c:pt>
                <c:pt idx="1624">
                  <c:v>407851</c:v>
                </c:pt>
                <c:pt idx="1625">
                  <c:v>408101</c:v>
                </c:pt>
                <c:pt idx="1626">
                  <c:v>408351</c:v>
                </c:pt>
                <c:pt idx="1627">
                  <c:v>408601</c:v>
                </c:pt>
                <c:pt idx="1628">
                  <c:v>408851</c:v>
                </c:pt>
                <c:pt idx="1629">
                  <c:v>409101</c:v>
                </c:pt>
                <c:pt idx="1630">
                  <c:v>409351</c:v>
                </c:pt>
                <c:pt idx="1631">
                  <c:v>409601</c:v>
                </c:pt>
                <c:pt idx="1632">
                  <c:v>409851</c:v>
                </c:pt>
                <c:pt idx="1633">
                  <c:v>410101</c:v>
                </c:pt>
                <c:pt idx="1634">
                  <c:v>410351</c:v>
                </c:pt>
                <c:pt idx="1635">
                  <c:v>410601</c:v>
                </c:pt>
                <c:pt idx="1636">
                  <c:v>410851</c:v>
                </c:pt>
                <c:pt idx="1637">
                  <c:v>411101</c:v>
                </c:pt>
                <c:pt idx="1638">
                  <c:v>411351</c:v>
                </c:pt>
                <c:pt idx="1639">
                  <c:v>411601</c:v>
                </c:pt>
                <c:pt idx="1640">
                  <c:v>411851</c:v>
                </c:pt>
                <c:pt idx="1641">
                  <c:v>412101</c:v>
                </c:pt>
                <c:pt idx="1642">
                  <c:v>412351</c:v>
                </c:pt>
                <c:pt idx="1643">
                  <c:v>412601</c:v>
                </c:pt>
                <c:pt idx="1644">
                  <c:v>412851</c:v>
                </c:pt>
                <c:pt idx="1645">
                  <c:v>413101</c:v>
                </c:pt>
                <c:pt idx="1646">
                  <c:v>413351</c:v>
                </c:pt>
                <c:pt idx="1647">
                  <c:v>413601</c:v>
                </c:pt>
                <c:pt idx="1648">
                  <c:v>413851</c:v>
                </c:pt>
                <c:pt idx="1649">
                  <c:v>414101</c:v>
                </c:pt>
                <c:pt idx="1650">
                  <c:v>414351</c:v>
                </c:pt>
                <c:pt idx="1651">
                  <c:v>414601</c:v>
                </c:pt>
                <c:pt idx="1652">
                  <c:v>414851</c:v>
                </c:pt>
                <c:pt idx="1653">
                  <c:v>415101</c:v>
                </c:pt>
                <c:pt idx="1654">
                  <c:v>415351</c:v>
                </c:pt>
                <c:pt idx="1655">
                  <c:v>415601</c:v>
                </c:pt>
                <c:pt idx="1656">
                  <c:v>415851</c:v>
                </c:pt>
                <c:pt idx="1657">
                  <c:v>416101</c:v>
                </c:pt>
                <c:pt idx="1658">
                  <c:v>416351</c:v>
                </c:pt>
                <c:pt idx="1659">
                  <c:v>416601</c:v>
                </c:pt>
                <c:pt idx="1660">
                  <c:v>416851</c:v>
                </c:pt>
                <c:pt idx="1661">
                  <c:v>417101</c:v>
                </c:pt>
                <c:pt idx="1662">
                  <c:v>417351</c:v>
                </c:pt>
                <c:pt idx="1663">
                  <c:v>417601</c:v>
                </c:pt>
                <c:pt idx="1664">
                  <c:v>417851</c:v>
                </c:pt>
                <c:pt idx="1665">
                  <c:v>418101</c:v>
                </c:pt>
                <c:pt idx="1666">
                  <c:v>418351</c:v>
                </c:pt>
                <c:pt idx="1667">
                  <c:v>418601</c:v>
                </c:pt>
                <c:pt idx="1668">
                  <c:v>418851</c:v>
                </c:pt>
                <c:pt idx="1669">
                  <c:v>419101</c:v>
                </c:pt>
                <c:pt idx="1670">
                  <c:v>419351</c:v>
                </c:pt>
                <c:pt idx="1671">
                  <c:v>419601</c:v>
                </c:pt>
                <c:pt idx="1672">
                  <c:v>419851</c:v>
                </c:pt>
                <c:pt idx="1673">
                  <c:v>420101</c:v>
                </c:pt>
                <c:pt idx="1674">
                  <c:v>420351</c:v>
                </c:pt>
                <c:pt idx="1675">
                  <c:v>420601</c:v>
                </c:pt>
                <c:pt idx="1676">
                  <c:v>420851</c:v>
                </c:pt>
                <c:pt idx="1677">
                  <c:v>421101</c:v>
                </c:pt>
                <c:pt idx="1678">
                  <c:v>421351</c:v>
                </c:pt>
                <c:pt idx="1679">
                  <c:v>421601</c:v>
                </c:pt>
                <c:pt idx="1680">
                  <c:v>421851</c:v>
                </c:pt>
                <c:pt idx="1681">
                  <c:v>422101</c:v>
                </c:pt>
                <c:pt idx="1682">
                  <c:v>422351</c:v>
                </c:pt>
                <c:pt idx="1683">
                  <c:v>422601</c:v>
                </c:pt>
                <c:pt idx="1684">
                  <c:v>422851</c:v>
                </c:pt>
                <c:pt idx="1685">
                  <c:v>423101</c:v>
                </c:pt>
                <c:pt idx="1686">
                  <c:v>423351</c:v>
                </c:pt>
                <c:pt idx="1687">
                  <c:v>423601</c:v>
                </c:pt>
                <c:pt idx="1688">
                  <c:v>423851</c:v>
                </c:pt>
                <c:pt idx="1689">
                  <c:v>424101</c:v>
                </c:pt>
                <c:pt idx="1690">
                  <c:v>424351</c:v>
                </c:pt>
                <c:pt idx="1691">
                  <c:v>424601</c:v>
                </c:pt>
                <c:pt idx="1692">
                  <c:v>424851</c:v>
                </c:pt>
                <c:pt idx="1693">
                  <c:v>425101</c:v>
                </c:pt>
                <c:pt idx="1694">
                  <c:v>425351</c:v>
                </c:pt>
                <c:pt idx="1695">
                  <c:v>425601</c:v>
                </c:pt>
                <c:pt idx="1696">
                  <c:v>425851</c:v>
                </c:pt>
                <c:pt idx="1697">
                  <c:v>426101</c:v>
                </c:pt>
                <c:pt idx="1698">
                  <c:v>426351</c:v>
                </c:pt>
                <c:pt idx="1699">
                  <c:v>426601</c:v>
                </c:pt>
                <c:pt idx="1700">
                  <c:v>426851</c:v>
                </c:pt>
                <c:pt idx="1701">
                  <c:v>427101</c:v>
                </c:pt>
                <c:pt idx="1702">
                  <c:v>427351</c:v>
                </c:pt>
                <c:pt idx="1703">
                  <c:v>427601</c:v>
                </c:pt>
                <c:pt idx="1704">
                  <c:v>427851</c:v>
                </c:pt>
                <c:pt idx="1705">
                  <c:v>428101</c:v>
                </c:pt>
                <c:pt idx="1706">
                  <c:v>428351</c:v>
                </c:pt>
                <c:pt idx="1707">
                  <c:v>428601</c:v>
                </c:pt>
                <c:pt idx="1708">
                  <c:v>428851</c:v>
                </c:pt>
                <c:pt idx="1709">
                  <c:v>429101</c:v>
                </c:pt>
                <c:pt idx="1710">
                  <c:v>429351</c:v>
                </c:pt>
                <c:pt idx="1711">
                  <c:v>429601</c:v>
                </c:pt>
                <c:pt idx="1712">
                  <c:v>429851</c:v>
                </c:pt>
                <c:pt idx="1713">
                  <c:v>430101</c:v>
                </c:pt>
                <c:pt idx="1714">
                  <c:v>430351</c:v>
                </c:pt>
                <c:pt idx="1715">
                  <c:v>430601</c:v>
                </c:pt>
                <c:pt idx="1716">
                  <c:v>430851</c:v>
                </c:pt>
                <c:pt idx="1717">
                  <c:v>431101</c:v>
                </c:pt>
                <c:pt idx="1718">
                  <c:v>431351</c:v>
                </c:pt>
                <c:pt idx="1719">
                  <c:v>431601</c:v>
                </c:pt>
                <c:pt idx="1720">
                  <c:v>431851</c:v>
                </c:pt>
                <c:pt idx="1721">
                  <c:v>432101</c:v>
                </c:pt>
                <c:pt idx="1722">
                  <c:v>432351</c:v>
                </c:pt>
                <c:pt idx="1723">
                  <c:v>432601</c:v>
                </c:pt>
                <c:pt idx="1724">
                  <c:v>432851</c:v>
                </c:pt>
                <c:pt idx="1725">
                  <c:v>433101</c:v>
                </c:pt>
                <c:pt idx="1726">
                  <c:v>433351</c:v>
                </c:pt>
                <c:pt idx="1727">
                  <c:v>433601</c:v>
                </c:pt>
                <c:pt idx="1728">
                  <c:v>433851</c:v>
                </c:pt>
                <c:pt idx="1729">
                  <c:v>434101</c:v>
                </c:pt>
                <c:pt idx="1730">
                  <c:v>434351</c:v>
                </c:pt>
                <c:pt idx="1731">
                  <c:v>434601</c:v>
                </c:pt>
                <c:pt idx="1732">
                  <c:v>434851</c:v>
                </c:pt>
                <c:pt idx="1733">
                  <c:v>435101</c:v>
                </c:pt>
                <c:pt idx="1734">
                  <c:v>435351</c:v>
                </c:pt>
                <c:pt idx="1735">
                  <c:v>435601</c:v>
                </c:pt>
                <c:pt idx="1736">
                  <c:v>435851</c:v>
                </c:pt>
                <c:pt idx="1737">
                  <c:v>436101</c:v>
                </c:pt>
                <c:pt idx="1738">
                  <c:v>436351</c:v>
                </c:pt>
                <c:pt idx="1739">
                  <c:v>436601</c:v>
                </c:pt>
                <c:pt idx="1740">
                  <c:v>436851</c:v>
                </c:pt>
                <c:pt idx="1741">
                  <c:v>437101</c:v>
                </c:pt>
                <c:pt idx="1742">
                  <c:v>437351</c:v>
                </c:pt>
                <c:pt idx="1743">
                  <c:v>437601</c:v>
                </c:pt>
                <c:pt idx="1744">
                  <c:v>437851</c:v>
                </c:pt>
                <c:pt idx="1745">
                  <c:v>438101</c:v>
                </c:pt>
                <c:pt idx="1746">
                  <c:v>438351</c:v>
                </c:pt>
                <c:pt idx="1747">
                  <c:v>438601</c:v>
                </c:pt>
                <c:pt idx="1748">
                  <c:v>438851</c:v>
                </c:pt>
                <c:pt idx="1749">
                  <c:v>439101</c:v>
                </c:pt>
                <c:pt idx="1750">
                  <c:v>439351</c:v>
                </c:pt>
                <c:pt idx="1751">
                  <c:v>439601</c:v>
                </c:pt>
                <c:pt idx="1752">
                  <c:v>439851</c:v>
                </c:pt>
                <c:pt idx="1753">
                  <c:v>440101</c:v>
                </c:pt>
                <c:pt idx="1754">
                  <c:v>440351</c:v>
                </c:pt>
                <c:pt idx="1755">
                  <c:v>440601</c:v>
                </c:pt>
                <c:pt idx="1756">
                  <c:v>440851</c:v>
                </c:pt>
                <c:pt idx="1757">
                  <c:v>441101</c:v>
                </c:pt>
                <c:pt idx="1758">
                  <c:v>441351</c:v>
                </c:pt>
                <c:pt idx="1759">
                  <c:v>441601</c:v>
                </c:pt>
                <c:pt idx="1760">
                  <c:v>441851</c:v>
                </c:pt>
                <c:pt idx="1761">
                  <c:v>442101</c:v>
                </c:pt>
                <c:pt idx="1762">
                  <c:v>442351</c:v>
                </c:pt>
                <c:pt idx="1763">
                  <c:v>442601</c:v>
                </c:pt>
                <c:pt idx="1764">
                  <c:v>442851</c:v>
                </c:pt>
                <c:pt idx="1765">
                  <c:v>443101</c:v>
                </c:pt>
                <c:pt idx="1766">
                  <c:v>443351</c:v>
                </c:pt>
                <c:pt idx="1767">
                  <c:v>443601</c:v>
                </c:pt>
                <c:pt idx="1768">
                  <c:v>443851</c:v>
                </c:pt>
                <c:pt idx="1769">
                  <c:v>444101</c:v>
                </c:pt>
                <c:pt idx="1770">
                  <c:v>444351</c:v>
                </c:pt>
                <c:pt idx="1771">
                  <c:v>444601</c:v>
                </c:pt>
                <c:pt idx="1772">
                  <c:v>444851</c:v>
                </c:pt>
                <c:pt idx="1773">
                  <c:v>445101</c:v>
                </c:pt>
                <c:pt idx="1774">
                  <c:v>445351</c:v>
                </c:pt>
                <c:pt idx="1775">
                  <c:v>445601</c:v>
                </c:pt>
                <c:pt idx="1776">
                  <c:v>445851</c:v>
                </c:pt>
                <c:pt idx="1777">
                  <c:v>446101</c:v>
                </c:pt>
                <c:pt idx="1778">
                  <c:v>446351</c:v>
                </c:pt>
                <c:pt idx="1779">
                  <c:v>446601</c:v>
                </c:pt>
                <c:pt idx="1780">
                  <c:v>446851</c:v>
                </c:pt>
                <c:pt idx="1781">
                  <c:v>447101</c:v>
                </c:pt>
                <c:pt idx="1782">
                  <c:v>447351</c:v>
                </c:pt>
                <c:pt idx="1783">
                  <c:v>447601</c:v>
                </c:pt>
                <c:pt idx="1784">
                  <c:v>447851</c:v>
                </c:pt>
                <c:pt idx="1785">
                  <c:v>448101</c:v>
                </c:pt>
                <c:pt idx="1786">
                  <c:v>448351</c:v>
                </c:pt>
                <c:pt idx="1787">
                  <c:v>448601</c:v>
                </c:pt>
                <c:pt idx="1788">
                  <c:v>448851</c:v>
                </c:pt>
                <c:pt idx="1789">
                  <c:v>449101</c:v>
                </c:pt>
                <c:pt idx="1790">
                  <c:v>449351</c:v>
                </c:pt>
                <c:pt idx="1791">
                  <c:v>449601</c:v>
                </c:pt>
                <c:pt idx="1792">
                  <c:v>449851</c:v>
                </c:pt>
                <c:pt idx="1793">
                  <c:v>450101</c:v>
                </c:pt>
                <c:pt idx="1794">
                  <c:v>450351</c:v>
                </c:pt>
                <c:pt idx="1795">
                  <c:v>450601</c:v>
                </c:pt>
                <c:pt idx="1796">
                  <c:v>450851</c:v>
                </c:pt>
                <c:pt idx="1797">
                  <c:v>451101</c:v>
                </c:pt>
                <c:pt idx="1798">
                  <c:v>451351</c:v>
                </c:pt>
                <c:pt idx="1799">
                  <c:v>451601</c:v>
                </c:pt>
                <c:pt idx="1800">
                  <c:v>451851</c:v>
                </c:pt>
                <c:pt idx="1801">
                  <c:v>452101</c:v>
                </c:pt>
                <c:pt idx="1802">
                  <c:v>452351</c:v>
                </c:pt>
                <c:pt idx="1803">
                  <c:v>452601</c:v>
                </c:pt>
                <c:pt idx="1804">
                  <c:v>452851</c:v>
                </c:pt>
                <c:pt idx="1805">
                  <c:v>453101</c:v>
                </c:pt>
                <c:pt idx="1806">
                  <c:v>453351</c:v>
                </c:pt>
                <c:pt idx="1807">
                  <c:v>453601</c:v>
                </c:pt>
                <c:pt idx="1808">
                  <c:v>453851</c:v>
                </c:pt>
                <c:pt idx="1809">
                  <c:v>454101</c:v>
                </c:pt>
                <c:pt idx="1810">
                  <c:v>454351</c:v>
                </c:pt>
                <c:pt idx="1811">
                  <c:v>454601</c:v>
                </c:pt>
                <c:pt idx="1812">
                  <c:v>454851</c:v>
                </c:pt>
                <c:pt idx="1813">
                  <c:v>455101</c:v>
                </c:pt>
                <c:pt idx="1814">
                  <c:v>455351</c:v>
                </c:pt>
                <c:pt idx="1815">
                  <c:v>455601</c:v>
                </c:pt>
                <c:pt idx="1816">
                  <c:v>455851</c:v>
                </c:pt>
                <c:pt idx="1817">
                  <c:v>456101</c:v>
                </c:pt>
                <c:pt idx="1818">
                  <c:v>456351</c:v>
                </c:pt>
                <c:pt idx="1819">
                  <c:v>456601</c:v>
                </c:pt>
                <c:pt idx="1820">
                  <c:v>456851</c:v>
                </c:pt>
                <c:pt idx="1821">
                  <c:v>457101</c:v>
                </c:pt>
                <c:pt idx="1822">
                  <c:v>457351</c:v>
                </c:pt>
                <c:pt idx="1823">
                  <c:v>457601</c:v>
                </c:pt>
                <c:pt idx="1824">
                  <c:v>457851</c:v>
                </c:pt>
                <c:pt idx="1825">
                  <c:v>458101</c:v>
                </c:pt>
                <c:pt idx="1826">
                  <c:v>458351</c:v>
                </c:pt>
                <c:pt idx="1827">
                  <c:v>458601</c:v>
                </c:pt>
                <c:pt idx="1828">
                  <c:v>458851</c:v>
                </c:pt>
                <c:pt idx="1829">
                  <c:v>459101</c:v>
                </c:pt>
                <c:pt idx="1830">
                  <c:v>459351</c:v>
                </c:pt>
                <c:pt idx="1831">
                  <c:v>459601</c:v>
                </c:pt>
                <c:pt idx="1832">
                  <c:v>459851</c:v>
                </c:pt>
                <c:pt idx="1833">
                  <c:v>460101</c:v>
                </c:pt>
                <c:pt idx="1834">
                  <c:v>460351</c:v>
                </c:pt>
                <c:pt idx="1835">
                  <c:v>460601</c:v>
                </c:pt>
                <c:pt idx="1836">
                  <c:v>460851</c:v>
                </c:pt>
                <c:pt idx="1837">
                  <c:v>461101</c:v>
                </c:pt>
                <c:pt idx="1838">
                  <c:v>461351</c:v>
                </c:pt>
                <c:pt idx="1839">
                  <c:v>461601</c:v>
                </c:pt>
                <c:pt idx="1840">
                  <c:v>461851</c:v>
                </c:pt>
                <c:pt idx="1841">
                  <c:v>462101</c:v>
                </c:pt>
                <c:pt idx="1842">
                  <c:v>462351</c:v>
                </c:pt>
                <c:pt idx="1843">
                  <c:v>462601</c:v>
                </c:pt>
                <c:pt idx="1844">
                  <c:v>462851</c:v>
                </c:pt>
                <c:pt idx="1845">
                  <c:v>463101</c:v>
                </c:pt>
                <c:pt idx="1846">
                  <c:v>463351</c:v>
                </c:pt>
                <c:pt idx="1847">
                  <c:v>463601</c:v>
                </c:pt>
                <c:pt idx="1848">
                  <c:v>463851</c:v>
                </c:pt>
                <c:pt idx="1849">
                  <c:v>464101</c:v>
                </c:pt>
                <c:pt idx="1850">
                  <c:v>464351</c:v>
                </c:pt>
                <c:pt idx="1851">
                  <c:v>464601</c:v>
                </c:pt>
                <c:pt idx="1852">
                  <c:v>464851</c:v>
                </c:pt>
                <c:pt idx="1853">
                  <c:v>465101</c:v>
                </c:pt>
                <c:pt idx="1854">
                  <c:v>465351</c:v>
                </c:pt>
                <c:pt idx="1855">
                  <c:v>465601</c:v>
                </c:pt>
                <c:pt idx="1856">
                  <c:v>465851</c:v>
                </c:pt>
                <c:pt idx="1857">
                  <c:v>466101</c:v>
                </c:pt>
                <c:pt idx="1858">
                  <c:v>466351</c:v>
                </c:pt>
                <c:pt idx="1859">
                  <c:v>466601</c:v>
                </c:pt>
                <c:pt idx="1860">
                  <c:v>466851</c:v>
                </c:pt>
                <c:pt idx="1861">
                  <c:v>467101</c:v>
                </c:pt>
                <c:pt idx="1862">
                  <c:v>467351</c:v>
                </c:pt>
                <c:pt idx="1863">
                  <c:v>467601</c:v>
                </c:pt>
                <c:pt idx="1864">
                  <c:v>467851</c:v>
                </c:pt>
                <c:pt idx="1865">
                  <c:v>468101</c:v>
                </c:pt>
                <c:pt idx="1866">
                  <c:v>468351</c:v>
                </c:pt>
                <c:pt idx="1867">
                  <c:v>468601</c:v>
                </c:pt>
                <c:pt idx="1868">
                  <c:v>468851</c:v>
                </c:pt>
                <c:pt idx="1869">
                  <c:v>469101</c:v>
                </c:pt>
                <c:pt idx="1870">
                  <c:v>469351</c:v>
                </c:pt>
                <c:pt idx="1871">
                  <c:v>469601</c:v>
                </c:pt>
                <c:pt idx="1872">
                  <c:v>469851</c:v>
                </c:pt>
                <c:pt idx="1873">
                  <c:v>470101</c:v>
                </c:pt>
                <c:pt idx="1874">
                  <c:v>470351</c:v>
                </c:pt>
                <c:pt idx="1875">
                  <c:v>470601</c:v>
                </c:pt>
                <c:pt idx="1876">
                  <c:v>470851</c:v>
                </c:pt>
                <c:pt idx="1877">
                  <c:v>471101</c:v>
                </c:pt>
                <c:pt idx="1878">
                  <c:v>471351</c:v>
                </c:pt>
                <c:pt idx="1879">
                  <c:v>471601</c:v>
                </c:pt>
                <c:pt idx="1880">
                  <c:v>471851</c:v>
                </c:pt>
                <c:pt idx="1881">
                  <c:v>472101</c:v>
                </c:pt>
                <c:pt idx="1882">
                  <c:v>472351</c:v>
                </c:pt>
                <c:pt idx="1883">
                  <c:v>472601</c:v>
                </c:pt>
                <c:pt idx="1884">
                  <c:v>472851</c:v>
                </c:pt>
                <c:pt idx="1885">
                  <c:v>473101</c:v>
                </c:pt>
                <c:pt idx="1886">
                  <c:v>473351</c:v>
                </c:pt>
                <c:pt idx="1887">
                  <c:v>473601</c:v>
                </c:pt>
                <c:pt idx="1888">
                  <c:v>473851</c:v>
                </c:pt>
                <c:pt idx="1889">
                  <c:v>474101</c:v>
                </c:pt>
                <c:pt idx="1890">
                  <c:v>474351</c:v>
                </c:pt>
                <c:pt idx="1891">
                  <c:v>474601</c:v>
                </c:pt>
                <c:pt idx="1892">
                  <c:v>474851</c:v>
                </c:pt>
                <c:pt idx="1893">
                  <c:v>475101</c:v>
                </c:pt>
                <c:pt idx="1894">
                  <c:v>475351</c:v>
                </c:pt>
                <c:pt idx="1895">
                  <c:v>475601</c:v>
                </c:pt>
                <c:pt idx="1896">
                  <c:v>475851</c:v>
                </c:pt>
                <c:pt idx="1897">
                  <c:v>476101</c:v>
                </c:pt>
                <c:pt idx="1898">
                  <c:v>476351</c:v>
                </c:pt>
                <c:pt idx="1899">
                  <c:v>476601</c:v>
                </c:pt>
                <c:pt idx="1900">
                  <c:v>476851</c:v>
                </c:pt>
                <c:pt idx="1901">
                  <c:v>477101</c:v>
                </c:pt>
                <c:pt idx="1902">
                  <c:v>477351</c:v>
                </c:pt>
                <c:pt idx="1903">
                  <c:v>477601</c:v>
                </c:pt>
                <c:pt idx="1904">
                  <c:v>477851</c:v>
                </c:pt>
                <c:pt idx="1905">
                  <c:v>478101</c:v>
                </c:pt>
                <c:pt idx="1906">
                  <c:v>478351</c:v>
                </c:pt>
                <c:pt idx="1907">
                  <c:v>478601</c:v>
                </c:pt>
                <c:pt idx="1908">
                  <c:v>478851</c:v>
                </c:pt>
                <c:pt idx="1909">
                  <c:v>479101</c:v>
                </c:pt>
                <c:pt idx="1910">
                  <c:v>479351</c:v>
                </c:pt>
                <c:pt idx="1911">
                  <c:v>479601</c:v>
                </c:pt>
                <c:pt idx="1912">
                  <c:v>479851</c:v>
                </c:pt>
                <c:pt idx="1913">
                  <c:v>480101</c:v>
                </c:pt>
                <c:pt idx="1914">
                  <c:v>480351</c:v>
                </c:pt>
                <c:pt idx="1915">
                  <c:v>480601</c:v>
                </c:pt>
                <c:pt idx="1916">
                  <c:v>480851</c:v>
                </c:pt>
                <c:pt idx="1917">
                  <c:v>481101</c:v>
                </c:pt>
                <c:pt idx="1918">
                  <c:v>481351</c:v>
                </c:pt>
                <c:pt idx="1919">
                  <c:v>481601</c:v>
                </c:pt>
                <c:pt idx="1920">
                  <c:v>481851</c:v>
                </c:pt>
                <c:pt idx="1921">
                  <c:v>482101</c:v>
                </c:pt>
                <c:pt idx="1922">
                  <c:v>482351</c:v>
                </c:pt>
                <c:pt idx="1923">
                  <c:v>482601</c:v>
                </c:pt>
                <c:pt idx="1924">
                  <c:v>482851</c:v>
                </c:pt>
                <c:pt idx="1925">
                  <c:v>483101</c:v>
                </c:pt>
                <c:pt idx="1926">
                  <c:v>483351</c:v>
                </c:pt>
                <c:pt idx="1927">
                  <c:v>483601</c:v>
                </c:pt>
                <c:pt idx="1928">
                  <c:v>483851</c:v>
                </c:pt>
                <c:pt idx="1929">
                  <c:v>484101</c:v>
                </c:pt>
                <c:pt idx="1930">
                  <c:v>484351</c:v>
                </c:pt>
                <c:pt idx="1931">
                  <c:v>484601</c:v>
                </c:pt>
                <c:pt idx="1932">
                  <c:v>484851</c:v>
                </c:pt>
                <c:pt idx="1933">
                  <c:v>485101</c:v>
                </c:pt>
                <c:pt idx="1934">
                  <c:v>485351</c:v>
                </c:pt>
                <c:pt idx="1935">
                  <c:v>485601</c:v>
                </c:pt>
                <c:pt idx="1936">
                  <c:v>485851</c:v>
                </c:pt>
                <c:pt idx="1937">
                  <c:v>486101</c:v>
                </c:pt>
                <c:pt idx="1938">
                  <c:v>486351</c:v>
                </c:pt>
                <c:pt idx="1939">
                  <c:v>486601</c:v>
                </c:pt>
                <c:pt idx="1940">
                  <c:v>486851</c:v>
                </c:pt>
                <c:pt idx="1941">
                  <c:v>487101</c:v>
                </c:pt>
                <c:pt idx="1942">
                  <c:v>487351</c:v>
                </c:pt>
                <c:pt idx="1943">
                  <c:v>487601</c:v>
                </c:pt>
                <c:pt idx="1944">
                  <c:v>487851</c:v>
                </c:pt>
                <c:pt idx="1945">
                  <c:v>488101</c:v>
                </c:pt>
                <c:pt idx="1946">
                  <c:v>488351</c:v>
                </c:pt>
                <c:pt idx="1947">
                  <c:v>488601</c:v>
                </c:pt>
                <c:pt idx="1948">
                  <c:v>488851</c:v>
                </c:pt>
                <c:pt idx="1949">
                  <c:v>489101</c:v>
                </c:pt>
                <c:pt idx="1950">
                  <c:v>489351</c:v>
                </c:pt>
                <c:pt idx="1951">
                  <c:v>489601</c:v>
                </c:pt>
                <c:pt idx="1952">
                  <c:v>489851</c:v>
                </c:pt>
                <c:pt idx="1953">
                  <c:v>490101</c:v>
                </c:pt>
                <c:pt idx="1954">
                  <c:v>490351</c:v>
                </c:pt>
                <c:pt idx="1955">
                  <c:v>490601</c:v>
                </c:pt>
                <c:pt idx="1956">
                  <c:v>490851</c:v>
                </c:pt>
                <c:pt idx="1957">
                  <c:v>491101</c:v>
                </c:pt>
                <c:pt idx="1958">
                  <c:v>491351</c:v>
                </c:pt>
                <c:pt idx="1959">
                  <c:v>491601</c:v>
                </c:pt>
                <c:pt idx="1960">
                  <c:v>491851</c:v>
                </c:pt>
                <c:pt idx="1961">
                  <c:v>492101</c:v>
                </c:pt>
                <c:pt idx="1962">
                  <c:v>492351</c:v>
                </c:pt>
                <c:pt idx="1963">
                  <c:v>492601</c:v>
                </c:pt>
                <c:pt idx="1964">
                  <c:v>492851</c:v>
                </c:pt>
                <c:pt idx="1965">
                  <c:v>493101</c:v>
                </c:pt>
                <c:pt idx="1966">
                  <c:v>493351</c:v>
                </c:pt>
                <c:pt idx="1967">
                  <c:v>493601</c:v>
                </c:pt>
                <c:pt idx="1968">
                  <c:v>493851</c:v>
                </c:pt>
                <c:pt idx="1969">
                  <c:v>494101</c:v>
                </c:pt>
                <c:pt idx="1970">
                  <c:v>494351</c:v>
                </c:pt>
                <c:pt idx="1971">
                  <c:v>494601</c:v>
                </c:pt>
                <c:pt idx="1972">
                  <c:v>494851</c:v>
                </c:pt>
                <c:pt idx="1973">
                  <c:v>495101</c:v>
                </c:pt>
                <c:pt idx="1974">
                  <c:v>495351</c:v>
                </c:pt>
                <c:pt idx="1975">
                  <c:v>495601</c:v>
                </c:pt>
                <c:pt idx="1976">
                  <c:v>495851</c:v>
                </c:pt>
                <c:pt idx="1977">
                  <c:v>496101</c:v>
                </c:pt>
                <c:pt idx="1978">
                  <c:v>496351</c:v>
                </c:pt>
                <c:pt idx="1979">
                  <c:v>496601</c:v>
                </c:pt>
                <c:pt idx="1980">
                  <c:v>496851</c:v>
                </c:pt>
                <c:pt idx="1981">
                  <c:v>497101</c:v>
                </c:pt>
                <c:pt idx="1982">
                  <c:v>497351</c:v>
                </c:pt>
                <c:pt idx="1983">
                  <c:v>497601</c:v>
                </c:pt>
                <c:pt idx="1984">
                  <c:v>497851</c:v>
                </c:pt>
                <c:pt idx="1985">
                  <c:v>498101</c:v>
                </c:pt>
                <c:pt idx="1986">
                  <c:v>498351</c:v>
                </c:pt>
                <c:pt idx="1987">
                  <c:v>498601</c:v>
                </c:pt>
                <c:pt idx="1988">
                  <c:v>498851</c:v>
                </c:pt>
                <c:pt idx="1989">
                  <c:v>499101</c:v>
                </c:pt>
                <c:pt idx="1990">
                  <c:v>499351</c:v>
                </c:pt>
                <c:pt idx="1991">
                  <c:v>499601</c:v>
                </c:pt>
                <c:pt idx="1992">
                  <c:v>499851</c:v>
                </c:pt>
                <c:pt idx="1993">
                  <c:v>500101</c:v>
                </c:pt>
                <c:pt idx="1994">
                  <c:v>500351</c:v>
                </c:pt>
                <c:pt idx="1995">
                  <c:v>500601</c:v>
                </c:pt>
                <c:pt idx="1996">
                  <c:v>500851</c:v>
                </c:pt>
                <c:pt idx="1997">
                  <c:v>501101</c:v>
                </c:pt>
                <c:pt idx="1998">
                  <c:v>501351</c:v>
                </c:pt>
                <c:pt idx="1999">
                  <c:v>501601</c:v>
                </c:pt>
                <c:pt idx="2000">
                  <c:v>501851</c:v>
                </c:pt>
                <c:pt idx="2001">
                  <c:v>502101</c:v>
                </c:pt>
                <c:pt idx="2002">
                  <c:v>502351</c:v>
                </c:pt>
                <c:pt idx="2003">
                  <c:v>502601</c:v>
                </c:pt>
                <c:pt idx="2004">
                  <c:v>502851</c:v>
                </c:pt>
                <c:pt idx="2005">
                  <c:v>503101</c:v>
                </c:pt>
                <c:pt idx="2006">
                  <c:v>503351</c:v>
                </c:pt>
                <c:pt idx="2007">
                  <c:v>503601</c:v>
                </c:pt>
                <c:pt idx="2008">
                  <c:v>503851</c:v>
                </c:pt>
                <c:pt idx="2009">
                  <c:v>504101</c:v>
                </c:pt>
                <c:pt idx="2010">
                  <c:v>504351</c:v>
                </c:pt>
                <c:pt idx="2011">
                  <c:v>504601</c:v>
                </c:pt>
                <c:pt idx="2012">
                  <c:v>504851</c:v>
                </c:pt>
                <c:pt idx="2013">
                  <c:v>505101</c:v>
                </c:pt>
                <c:pt idx="2014">
                  <c:v>505351</c:v>
                </c:pt>
                <c:pt idx="2015">
                  <c:v>505601</c:v>
                </c:pt>
                <c:pt idx="2016">
                  <c:v>505851</c:v>
                </c:pt>
                <c:pt idx="2017">
                  <c:v>506101</c:v>
                </c:pt>
                <c:pt idx="2018">
                  <c:v>506351</c:v>
                </c:pt>
                <c:pt idx="2019">
                  <c:v>506601</c:v>
                </c:pt>
                <c:pt idx="2020">
                  <c:v>506851</c:v>
                </c:pt>
                <c:pt idx="2021">
                  <c:v>507101</c:v>
                </c:pt>
                <c:pt idx="2022">
                  <c:v>507351</c:v>
                </c:pt>
                <c:pt idx="2023">
                  <c:v>507601</c:v>
                </c:pt>
                <c:pt idx="2024">
                  <c:v>507851</c:v>
                </c:pt>
                <c:pt idx="2025">
                  <c:v>508101</c:v>
                </c:pt>
                <c:pt idx="2026">
                  <c:v>508351</c:v>
                </c:pt>
                <c:pt idx="2027">
                  <c:v>508601</c:v>
                </c:pt>
                <c:pt idx="2028">
                  <c:v>508851</c:v>
                </c:pt>
                <c:pt idx="2029">
                  <c:v>509101</c:v>
                </c:pt>
                <c:pt idx="2030">
                  <c:v>509351</c:v>
                </c:pt>
                <c:pt idx="2031">
                  <c:v>509601</c:v>
                </c:pt>
                <c:pt idx="2032">
                  <c:v>509851</c:v>
                </c:pt>
                <c:pt idx="2033">
                  <c:v>510101</c:v>
                </c:pt>
                <c:pt idx="2034">
                  <c:v>510351</c:v>
                </c:pt>
                <c:pt idx="2035">
                  <c:v>510601</c:v>
                </c:pt>
                <c:pt idx="2036">
                  <c:v>510851</c:v>
                </c:pt>
                <c:pt idx="2037">
                  <c:v>511101</c:v>
                </c:pt>
                <c:pt idx="2038">
                  <c:v>511351</c:v>
                </c:pt>
                <c:pt idx="2039">
                  <c:v>511601</c:v>
                </c:pt>
                <c:pt idx="2040">
                  <c:v>511851</c:v>
                </c:pt>
                <c:pt idx="2041">
                  <c:v>512101</c:v>
                </c:pt>
                <c:pt idx="2042">
                  <c:v>512351</c:v>
                </c:pt>
                <c:pt idx="2043">
                  <c:v>512601</c:v>
                </c:pt>
                <c:pt idx="2044">
                  <c:v>512851</c:v>
                </c:pt>
                <c:pt idx="2045">
                  <c:v>513101</c:v>
                </c:pt>
                <c:pt idx="2046">
                  <c:v>513351</c:v>
                </c:pt>
                <c:pt idx="2047">
                  <c:v>513601</c:v>
                </c:pt>
                <c:pt idx="2048">
                  <c:v>513851</c:v>
                </c:pt>
                <c:pt idx="2049">
                  <c:v>514101</c:v>
                </c:pt>
                <c:pt idx="2050">
                  <c:v>514351</c:v>
                </c:pt>
                <c:pt idx="2051">
                  <c:v>514601</c:v>
                </c:pt>
                <c:pt idx="2052">
                  <c:v>514851</c:v>
                </c:pt>
                <c:pt idx="2053">
                  <c:v>515101</c:v>
                </c:pt>
                <c:pt idx="2054">
                  <c:v>515351</c:v>
                </c:pt>
                <c:pt idx="2055">
                  <c:v>515601</c:v>
                </c:pt>
                <c:pt idx="2056">
                  <c:v>515851</c:v>
                </c:pt>
                <c:pt idx="2057">
                  <c:v>516101</c:v>
                </c:pt>
                <c:pt idx="2058">
                  <c:v>516351</c:v>
                </c:pt>
                <c:pt idx="2059">
                  <c:v>516601</c:v>
                </c:pt>
                <c:pt idx="2060">
                  <c:v>516851</c:v>
                </c:pt>
                <c:pt idx="2061">
                  <c:v>517101</c:v>
                </c:pt>
                <c:pt idx="2062">
                  <c:v>517351</c:v>
                </c:pt>
                <c:pt idx="2063">
                  <c:v>517601</c:v>
                </c:pt>
                <c:pt idx="2064">
                  <c:v>517851</c:v>
                </c:pt>
                <c:pt idx="2065">
                  <c:v>518101</c:v>
                </c:pt>
                <c:pt idx="2066">
                  <c:v>518351</c:v>
                </c:pt>
                <c:pt idx="2067">
                  <c:v>518601</c:v>
                </c:pt>
                <c:pt idx="2068">
                  <c:v>518851</c:v>
                </c:pt>
                <c:pt idx="2069">
                  <c:v>519101</c:v>
                </c:pt>
                <c:pt idx="2070">
                  <c:v>519351</c:v>
                </c:pt>
                <c:pt idx="2071">
                  <c:v>519601</c:v>
                </c:pt>
                <c:pt idx="2072">
                  <c:v>519851</c:v>
                </c:pt>
                <c:pt idx="2073">
                  <c:v>520101</c:v>
                </c:pt>
                <c:pt idx="2074">
                  <c:v>520351</c:v>
                </c:pt>
                <c:pt idx="2075">
                  <c:v>520601</c:v>
                </c:pt>
                <c:pt idx="2076">
                  <c:v>520851</c:v>
                </c:pt>
                <c:pt idx="2077">
                  <c:v>521101</c:v>
                </c:pt>
                <c:pt idx="2078">
                  <c:v>521351</c:v>
                </c:pt>
                <c:pt idx="2079">
                  <c:v>521601</c:v>
                </c:pt>
                <c:pt idx="2080">
                  <c:v>521851</c:v>
                </c:pt>
                <c:pt idx="2081">
                  <c:v>522101</c:v>
                </c:pt>
                <c:pt idx="2082">
                  <c:v>522351</c:v>
                </c:pt>
                <c:pt idx="2083">
                  <c:v>522601</c:v>
                </c:pt>
                <c:pt idx="2084">
                  <c:v>522851</c:v>
                </c:pt>
                <c:pt idx="2085">
                  <c:v>523101</c:v>
                </c:pt>
                <c:pt idx="2086">
                  <c:v>523351</c:v>
                </c:pt>
                <c:pt idx="2087">
                  <c:v>523601</c:v>
                </c:pt>
                <c:pt idx="2088">
                  <c:v>523851</c:v>
                </c:pt>
                <c:pt idx="2089">
                  <c:v>524101</c:v>
                </c:pt>
                <c:pt idx="2090">
                  <c:v>524351</c:v>
                </c:pt>
                <c:pt idx="2091">
                  <c:v>524601</c:v>
                </c:pt>
                <c:pt idx="2092">
                  <c:v>524851</c:v>
                </c:pt>
                <c:pt idx="2093">
                  <c:v>525101</c:v>
                </c:pt>
                <c:pt idx="2094">
                  <c:v>525351</c:v>
                </c:pt>
                <c:pt idx="2095">
                  <c:v>525601</c:v>
                </c:pt>
                <c:pt idx="2096">
                  <c:v>525851</c:v>
                </c:pt>
                <c:pt idx="2097">
                  <c:v>526101</c:v>
                </c:pt>
                <c:pt idx="2098">
                  <c:v>526351</c:v>
                </c:pt>
                <c:pt idx="2099">
                  <c:v>526601</c:v>
                </c:pt>
                <c:pt idx="2100">
                  <c:v>526851</c:v>
                </c:pt>
                <c:pt idx="2101">
                  <c:v>527101</c:v>
                </c:pt>
                <c:pt idx="2102">
                  <c:v>527351</c:v>
                </c:pt>
                <c:pt idx="2103">
                  <c:v>527601</c:v>
                </c:pt>
                <c:pt idx="2104">
                  <c:v>527851</c:v>
                </c:pt>
                <c:pt idx="2105">
                  <c:v>528101</c:v>
                </c:pt>
                <c:pt idx="2106">
                  <c:v>528351</c:v>
                </c:pt>
                <c:pt idx="2107">
                  <c:v>528601</c:v>
                </c:pt>
                <c:pt idx="2108">
                  <c:v>528851</c:v>
                </c:pt>
                <c:pt idx="2109">
                  <c:v>529101</c:v>
                </c:pt>
                <c:pt idx="2110">
                  <c:v>529351</c:v>
                </c:pt>
                <c:pt idx="2111">
                  <c:v>529601</c:v>
                </c:pt>
                <c:pt idx="2112">
                  <c:v>529851</c:v>
                </c:pt>
                <c:pt idx="2113">
                  <c:v>530101</c:v>
                </c:pt>
                <c:pt idx="2114">
                  <c:v>530351</c:v>
                </c:pt>
                <c:pt idx="2115">
                  <c:v>530601</c:v>
                </c:pt>
                <c:pt idx="2116">
                  <c:v>530851</c:v>
                </c:pt>
                <c:pt idx="2117">
                  <c:v>531101</c:v>
                </c:pt>
                <c:pt idx="2118">
                  <c:v>531351</c:v>
                </c:pt>
                <c:pt idx="2119">
                  <c:v>531601</c:v>
                </c:pt>
                <c:pt idx="2120">
                  <c:v>531851</c:v>
                </c:pt>
                <c:pt idx="2121">
                  <c:v>532101</c:v>
                </c:pt>
                <c:pt idx="2122">
                  <c:v>532351</c:v>
                </c:pt>
                <c:pt idx="2123">
                  <c:v>532601</c:v>
                </c:pt>
                <c:pt idx="2124">
                  <c:v>532851</c:v>
                </c:pt>
                <c:pt idx="2125">
                  <c:v>533101</c:v>
                </c:pt>
                <c:pt idx="2126">
                  <c:v>533351</c:v>
                </c:pt>
                <c:pt idx="2127">
                  <c:v>533601</c:v>
                </c:pt>
                <c:pt idx="2128">
                  <c:v>533851</c:v>
                </c:pt>
                <c:pt idx="2129">
                  <c:v>534101</c:v>
                </c:pt>
                <c:pt idx="2130">
                  <c:v>534351</c:v>
                </c:pt>
                <c:pt idx="2131">
                  <c:v>534601</c:v>
                </c:pt>
                <c:pt idx="2132">
                  <c:v>534851</c:v>
                </c:pt>
                <c:pt idx="2133">
                  <c:v>535101</c:v>
                </c:pt>
                <c:pt idx="2134">
                  <c:v>535351</c:v>
                </c:pt>
                <c:pt idx="2135">
                  <c:v>535601</c:v>
                </c:pt>
                <c:pt idx="2136">
                  <c:v>535851</c:v>
                </c:pt>
                <c:pt idx="2137">
                  <c:v>536101</c:v>
                </c:pt>
                <c:pt idx="2138">
                  <c:v>536351</c:v>
                </c:pt>
                <c:pt idx="2139">
                  <c:v>536601</c:v>
                </c:pt>
                <c:pt idx="2140">
                  <c:v>536851</c:v>
                </c:pt>
                <c:pt idx="2141">
                  <c:v>537101</c:v>
                </c:pt>
                <c:pt idx="2142">
                  <c:v>537351</c:v>
                </c:pt>
                <c:pt idx="2143">
                  <c:v>537601</c:v>
                </c:pt>
                <c:pt idx="2144">
                  <c:v>537851</c:v>
                </c:pt>
                <c:pt idx="2145">
                  <c:v>538101</c:v>
                </c:pt>
                <c:pt idx="2146">
                  <c:v>538351</c:v>
                </c:pt>
                <c:pt idx="2147">
                  <c:v>538601</c:v>
                </c:pt>
                <c:pt idx="2148">
                  <c:v>538851</c:v>
                </c:pt>
                <c:pt idx="2149">
                  <c:v>539101</c:v>
                </c:pt>
                <c:pt idx="2150">
                  <c:v>539351</c:v>
                </c:pt>
                <c:pt idx="2151">
                  <c:v>539601</c:v>
                </c:pt>
                <c:pt idx="2152">
                  <c:v>539851</c:v>
                </c:pt>
                <c:pt idx="2153">
                  <c:v>540101</c:v>
                </c:pt>
                <c:pt idx="2154">
                  <c:v>540351</c:v>
                </c:pt>
                <c:pt idx="2155">
                  <c:v>540601</c:v>
                </c:pt>
                <c:pt idx="2156">
                  <c:v>540851</c:v>
                </c:pt>
                <c:pt idx="2157">
                  <c:v>541101</c:v>
                </c:pt>
                <c:pt idx="2158">
                  <c:v>541351</c:v>
                </c:pt>
                <c:pt idx="2159">
                  <c:v>541601</c:v>
                </c:pt>
                <c:pt idx="2160">
                  <c:v>541851</c:v>
                </c:pt>
                <c:pt idx="2161">
                  <c:v>542101</c:v>
                </c:pt>
                <c:pt idx="2162">
                  <c:v>542351</c:v>
                </c:pt>
                <c:pt idx="2163">
                  <c:v>542601</c:v>
                </c:pt>
                <c:pt idx="2164">
                  <c:v>542851</c:v>
                </c:pt>
                <c:pt idx="2165">
                  <c:v>543101</c:v>
                </c:pt>
                <c:pt idx="2166">
                  <c:v>543351</c:v>
                </c:pt>
                <c:pt idx="2167">
                  <c:v>543601</c:v>
                </c:pt>
                <c:pt idx="2168">
                  <c:v>543851</c:v>
                </c:pt>
                <c:pt idx="2169">
                  <c:v>544101</c:v>
                </c:pt>
                <c:pt idx="2170">
                  <c:v>544351</c:v>
                </c:pt>
                <c:pt idx="2171">
                  <c:v>544601</c:v>
                </c:pt>
                <c:pt idx="2172">
                  <c:v>544851</c:v>
                </c:pt>
                <c:pt idx="2173">
                  <c:v>545101</c:v>
                </c:pt>
                <c:pt idx="2174">
                  <c:v>545351</c:v>
                </c:pt>
                <c:pt idx="2175">
                  <c:v>545601</c:v>
                </c:pt>
                <c:pt idx="2176">
                  <c:v>545851</c:v>
                </c:pt>
                <c:pt idx="2177">
                  <c:v>546101</c:v>
                </c:pt>
                <c:pt idx="2178">
                  <c:v>546351</c:v>
                </c:pt>
                <c:pt idx="2179">
                  <c:v>546601</c:v>
                </c:pt>
                <c:pt idx="2180">
                  <c:v>546851</c:v>
                </c:pt>
                <c:pt idx="2181">
                  <c:v>547101</c:v>
                </c:pt>
                <c:pt idx="2182">
                  <c:v>547351</c:v>
                </c:pt>
                <c:pt idx="2183">
                  <c:v>547601</c:v>
                </c:pt>
                <c:pt idx="2184">
                  <c:v>547851</c:v>
                </c:pt>
                <c:pt idx="2185">
                  <c:v>548101</c:v>
                </c:pt>
                <c:pt idx="2186">
                  <c:v>548351</c:v>
                </c:pt>
                <c:pt idx="2187">
                  <c:v>548601</c:v>
                </c:pt>
                <c:pt idx="2188">
                  <c:v>548851</c:v>
                </c:pt>
                <c:pt idx="2189">
                  <c:v>549101</c:v>
                </c:pt>
                <c:pt idx="2190">
                  <c:v>549351</c:v>
                </c:pt>
                <c:pt idx="2191">
                  <c:v>549601</c:v>
                </c:pt>
                <c:pt idx="2192">
                  <c:v>549851</c:v>
                </c:pt>
                <c:pt idx="2193">
                  <c:v>550101</c:v>
                </c:pt>
                <c:pt idx="2194">
                  <c:v>550351</c:v>
                </c:pt>
                <c:pt idx="2195">
                  <c:v>550601</c:v>
                </c:pt>
                <c:pt idx="2196">
                  <c:v>550851</c:v>
                </c:pt>
                <c:pt idx="2197">
                  <c:v>551101</c:v>
                </c:pt>
                <c:pt idx="2198">
                  <c:v>551351</c:v>
                </c:pt>
                <c:pt idx="2199">
                  <c:v>551601</c:v>
                </c:pt>
                <c:pt idx="2200">
                  <c:v>551851</c:v>
                </c:pt>
                <c:pt idx="2201">
                  <c:v>552101</c:v>
                </c:pt>
                <c:pt idx="2202">
                  <c:v>552351</c:v>
                </c:pt>
                <c:pt idx="2203">
                  <c:v>552601</c:v>
                </c:pt>
                <c:pt idx="2204">
                  <c:v>552851</c:v>
                </c:pt>
                <c:pt idx="2205">
                  <c:v>553101</c:v>
                </c:pt>
                <c:pt idx="2206">
                  <c:v>553351</c:v>
                </c:pt>
                <c:pt idx="2207">
                  <c:v>553601</c:v>
                </c:pt>
                <c:pt idx="2208">
                  <c:v>553851</c:v>
                </c:pt>
                <c:pt idx="2209">
                  <c:v>554101</c:v>
                </c:pt>
                <c:pt idx="2210">
                  <c:v>554351</c:v>
                </c:pt>
                <c:pt idx="2211">
                  <c:v>554601</c:v>
                </c:pt>
                <c:pt idx="2212">
                  <c:v>554851</c:v>
                </c:pt>
                <c:pt idx="2213">
                  <c:v>555101</c:v>
                </c:pt>
                <c:pt idx="2214">
                  <c:v>555351</c:v>
                </c:pt>
                <c:pt idx="2215">
                  <c:v>555601</c:v>
                </c:pt>
                <c:pt idx="2216">
                  <c:v>555851</c:v>
                </c:pt>
                <c:pt idx="2217">
                  <c:v>556101</c:v>
                </c:pt>
                <c:pt idx="2218">
                  <c:v>556351</c:v>
                </c:pt>
                <c:pt idx="2219">
                  <c:v>556601</c:v>
                </c:pt>
                <c:pt idx="2220">
                  <c:v>556851</c:v>
                </c:pt>
                <c:pt idx="2221">
                  <c:v>557101</c:v>
                </c:pt>
                <c:pt idx="2222">
                  <c:v>557351</c:v>
                </c:pt>
                <c:pt idx="2223">
                  <c:v>557601</c:v>
                </c:pt>
                <c:pt idx="2224">
                  <c:v>557851</c:v>
                </c:pt>
                <c:pt idx="2225">
                  <c:v>558101</c:v>
                </c:pt>
                <c:pt idx="2226">
                  <c:v>558351</c:v>
                </c:pt>
                <c:pt idx="2227">
                  <c:v>558601</c:v>
                </c:pt>
                <c:pt idx="2228">
                  <c:v>558851</c:v>
                </c:pt>
                <c:pt idx="2229">
                  <c:v>559101</c:v>
                </c:pt>
                <c:pt idx="2230">
                  <c:v>559351</c:v>
                </c:pt>
                <c:pt idx="2231">
                  <c:v>559601</c:v>
                </c:pt>
                <c:pt idx="2232">
                  <c:v>559851</c:v>
                </c:pt>
                <c:pt idx="2233">
                  <c:v>560101</c:v>
                </c:pt>
                <c:pt idx="2234">
                  <c:v>560351</c:v>
                </c:pt>
                <c:pt idx="2235">
                  <c:v>560601</c:v>
                </c:pt>
                <c:pt idx="2236">
                  <c:v>560851</c:v>
                </c:pt>
                <c:pt idx="2237">
                  <c:v>561101</c:v>
                </c:pt>
                <c:pt idx="2238">
                  <c:v>561351</c:v>
                </c:pt>
                <c:pt idx="2239">
                  <c:v>561601</c:v>
                </c:pt>
                <c:pt idx="2240">
                  <c:v>561851</c:v>
                </c:pt>
                <c:pt idx="2241">
                  <c:v>562101</c:v>
                </c:pt>
                <c:pt idx="2242">
                  <c:v>562351</c:v>
                </c:pt>
                <c:pt idx="2243">
                  <c:v>562601</c:v>
                </c:pt>
                <c:pt idx="2244">
                  <c:v>562851</c:v>
                </c:pt>
                <c:pt idx="2245">
                  <c:v>563101</c:v>
                </c:pt>
                <c:pt idx="2246">
                  <c:v>563351</c:v>
                </c:pt>
                <c:pt idx="2247">
                  <c:v>563601</c:v>
                </c:pt>
                <c:pt idx="2248">
                  <c:v>563851</c:v>
                </c:pt>
                <c:pt idx="2249">
                  <c:v>564101</c:v>
                </c:pt>
                <c:pt idx="2250">
                  <c:v>564351</c:v>
                </c:pt>
                <c:pt idx="2251">
                  <c:v>564601</c:v>
                </c:pt>
                <c:pt idx="2252">
                  <c:v>564851</c:v>
                </c:pt>
                <c:pt idx="2253">
                  <c:v>565101</c:v>
                </c:pt>
                <c:pt idx="2254">
                  <c:v>565351</c:v>
                </c:pt>
                <c:pt idx="2255">
                  <c:v>565601</c:v>
                </c:pt>
                <c:pt idx="2256">
                  <c:v>565851</c:v>
                </c:pt>
                <c:pt idx="2257">
                  <c:v>566101</c:v>
                </c:pt>
                <c:pt idx="2258">
                  <c:v>566351</c:v>
                </c:pt>
                <c:pt idx="2259">
                  <c:v>566601</c:v>
                </c:pt>
                <c:pt idx="2260">
                  <c:v>566851</c:v>
                </c:pt>
                <c:pt idx="2261">
                  <c:v>567101</c:v>
                </c:pt>
                <c:pt idx="2262">
                  <c:v>567351</c:v>
                </c:pt>
                <c:pt idx="2263">
                  <c:v>567601</c:v>
                </c:pt>
                <c:pt idx="2264">
                  <c:v>567851</c:v>
                </c:pt>
                <c:pt idx="2265">
                  <c:v>568101</c:v>
                </c:pt>
                <c:pt idx="2266">
                  <c:v>568351</c:v>
                </c:pt>
                <c:pt idx="2267">
                  <c:v>568601</c:v>
                </c:pt>
                <c:pt idx="2268">
                  <c:v>568851</c:v>
                </c:pt>
                <c:pt idx="2269">
                  <c:v>569101</c:v>
                </c:pt>
                <c:pt idx="2270">
                  <c:v>569351</c:v>
                </c:pt>
                <c:pt idx="2271">
                  <c:v>569601</c:v>
                </c:pt>
                <c:pt idx="2272">
                  <c:v>569851</c:v>
                </c:pt>
                <c:pt idx="2273">
                  <c:v>570101</c:v>
                </c:pt>
                <c:pt idx="2274">
                  <c:v>570351</c:v>
                </c:pt>
                <c:pt idx="2275">
                  <c:v>570601</c:v>
                </c:pt>
                <c:pt idx="2276">
                  <c:v>570851</c:v>
                </c:pt>
                <c:pt idx="2277">
                  <c:v>571101</c:v>
                </c:pt>
                <c:pt idx="2278">
                  <c:v>571351</c:v>
                </c:pt>
                <c:pt idx="2279">
                  <c:v>571601</c:v>
                </c:pt>
                <c:pt idx="2280">
                  <c:v>571851</c:v>
                </c:pt>
                <c:pt idx="2281">
                  <c:v>572101</c:v>
                </c:pt>
                <c:pt idx="2282">
                  <c:v>572351</c:v>
                </c:pt>
                <c:pt idx="2283">
                  <c:v>572601</c:v>
                </c:pt>
                <c:pt idx="2284">
                  <c:v>572851</c:v>
                </c:pt>
                <c:pt idx="2285">
                  <c:v>573101</c:v>
                </c:pt>
                <c:pt idx="2286">
                  <c:v>573351</c:v>
                </c:pt>
                <c:pt idx="2287">
                  <c:v>573601</c:v>
                </c:pt>
                <c:pt idx="2288">
                  <c:v>573851</c:v>
                </c:pt>
                <c:pt idx="2289">
                  <c:v>574101</c:v>
                </c:pt>
                <c:pt idx="2290">
                  <c:v>574351</c:v>
                </c:pt>
                <c:pt idx="2291">
                  <c:v>574601</c:v>
                </c:pt>
                <c:pt idx="2292">
                  <c:v>574851</c:v>
                </c:pt>
                <c:pt idx="2293">
                  <c:v>575101</c:v>
                </c:pt>
                <c:pt idx="2294">
                  <c:v>575351</c:v>
                </c:pt>
                <c:pt idx="2295">
                  <c:v>575601</c:v>
                </c:pt>
                <c:pt idx="2296">
                  <c:v>575851</c:v>
                </c:pt>
                <c:pt idx="2297">
                  <c:v>576101</c:v>
                </c:pt>
                <c:pt idx="2298">
                  <c:v>576351</c:v>
                </c:pt>
                <c:pt idx="2299">
                  <c:v>576601</c:v>
                </c:pt>
                <c:pt idx="2300">
                  <c:v>576851</c:v>
                </c:pt>
                <c:pt idx="2301">
                  <c:v>577101</c:v>
                </c:pt>
                <c:pt idx="2302">
                  <c:v>577351</c:v>
                </c:pt>
                <c:pt idx="2303">
                  <c:v>577601</c:v>
                </c:pt>
                <c:pt idx="2304">
                  <c:v>577851</c:v>
                </c:pt>
                <c:pt idx="2305">
                  <c:v>578101</c:v>
                </c:pt>
                <c:pt idx="2306">
                  <c:v>578351</c:v>
                </c:pt>
                <c:pt idx="2307">
                  <c:v>578601</c:v>
                </c:pt>
                <c:pt idx="2308">
                  <c:v>578851</c:v>
                </c:pt>
                <c:pt idx="2309">
                  <c:v>579101</c:v>
                </c:pt>
                <c:pt idx="2310">
                  <c:v>579351</c:v>
                </c:pt>
                <c:pt idx="2311">
                  <c:v>579601</c:v>
                </c:pt>
                <c:pt idx="2312">
                  <c:v>579851</c:v>
                </c:pt>
                <c:pt idx="2313">
                  <c:v>580101</c:v>
                </c:pt>
                <c:pt idx="2314">
                  <c:v>580351</c:v>
                </c:pt>
                <c:pt idx="2315">
                  <c:v>580601</c:v>
                </c:pt>
                <c:pt idx="2316">
                  <c:v>580851</c:v>
                </c:pt>
                <c:pt idx="2317">
                  <c:v>581101</c:v>
                </c:pt>
                <c:pt idx="2318">
                  <c:v>581351</c:v>
                </c:pt>
                <c:pt idx="2319">
                  <c:v>581601</c:v>
                </c:pt>
                <c:pt idx="2320">
                  <c:v>581851</c:v>
                </c:pt>
                <c:pt idx="2321">
                  <c:v>582101</c:v>
                </c:pt>
                <c:pt idx="2322">
                  <c:v>582351</c:v>
                </c:pt>
                <c:pt idx="2323">
                  <c:v>582601</c:v>
                </c:pt>
                <c:pt idx="2324">
                  <c:v>582851</c:v>
                </c:pt>
                <c:pt idx="2325">
                  <c:v>583101</c:v>
                </c:pt>
                <c:pt idx="2326">
                  <c:v>583351</c:v>
                </c:pt>
                <c:pt idx="2327">
                  <c:v>583601</c:v>
                </c:pt>
                <c:pt idx="2328">
                  <c:v>583851</c:v>
                </c:pt>
                <c:pt idx="2329">
                  <c:v>584101</c:v>
                </c:pt>
                <c:pt idx="2330">
                  <c:v>584351</c:v>
                </c:pt>
                <c:pt idx="2331">
                  <c:v>584601</c:v>
                </c:pt>
                <c:pt idx="2332">
                  <c:v>584851</c:v>
                </c:pt>
                <c:pt idx="2333">
                  <c:v>585101</c:v>
                </c:pt>
                <c:pt idx="2334">
                  <c:v>585351</c:v>
                </c:pt>
                <c:pt idx="2335">
                  <c:v>585601</c:v>
                </c:pt>
                <c:pt idx="2336">
                  <c:v>585851</c:v>
                </c:pt>
                <c:pt idx="2337">
                  <c:v>586101</c:v>
                </c:pt>
                <c:pt idx="2338">
                  <c:v>586351</c:v>
                </c:pt>
                <c:pt idx="2339">
                  <c:v>586601</c:v>
                </c:pt>
                <c:pt idx="2340">
                  <c:v>586851</c:v>
                </c:pt>
                <c:pt idx="2341">
                  <c:v>587101</c:v>
                </c:pt>
                <c:pt idx="2342">
                  <c:v>587351</c:v>
                </c:pt>
                <c:pt idx="2343">
                  <c:v>587601</c:v>
                </c:pt>
                <c:pt idx="2344">
                  <c:v>587851</c:v>
                </c:pt>
                <c:pt idx="2345">
                  <c:v>588101</c:v>
                </c:pt>
                <c:pt idx="2346">
                  <c:v>588351</c:v>
                </c:pt>
                <c:pt idx="2347">
                  <c:v>588601</c:v>
                </c:pt>
                <c:pt idx="2348">
                  <c:v>588851</c:v>
                </c:pt>
                <c:pt idx="2349">
                  <c:v>589101</c:v>
                </c:pt>
                <c:pt idx="2350">
                  <c:v>589351</c:v>
                </c:pt>
                <c:pt idx="2351">
                  <c:v>589601</c:v>
                </c:pt>
                <c:pt idx="2352">
                  <c:v>589851</c:v>
                </c:pt>
                <c:pt idx="2353">
                  <c:v>590101</c:v>
                </c:pt>
                <c:pt idx="2354">
                  <c:v>590351</c:v>
                </c:pt>
                <c:pt idx="2355">
                  <c:v>590601</c:v>
                </c:pt>
                <c:pt idx="2356">
                  <c:v>590851</c:v>
                </c:pt>
                <c:pt idx="2357">
                  <c:v>591101</c:v>
                </c:pt>
                <c:pt idx="2358">
                  <c:v>591351</c:v>
                </c:pt>
                <c:pt idx="2359">
                  <c:v>591601</c:v>
                </c:pt>
                <c:pt idx="2360">
                  <c:v>591851</c:v>
                </c:pt>
                <c:pt idx="2361">
                  <c:v>592101</c:v>
                </c:pt>
                <c:pt idx="2362">
                  <c:v>592351</c:v>
                </c:pt>
                <c:pt idx="2363">
                  <c:v>592601</c:v>
                </c:pt>
                <c:pt idx="2364">
                  <c:v>592851</c:v>
                </c:pt>
                <c:pt idx="2365">
                  <c:v>593101</c:v>
                </c:pt>
                <c:pt idx="2366">
                  <c:v>593351</c:v>
                </c:pt>
                <c:pt idx="2367">
                  <c:v>593601</c:v>
                </c:pt>
                <c:pt idx="2368">
                  <c:v>593851</c:v>
                </c:pt>
                <c:pt idx="2369">
                  <c:v>594101</c:v>
                </c:pt>
                <c:pt idx="2370">
                  <c:v>594351</c:v>
                </c:pt>
                <c:pt idx="2371">
                  <c:v>594601</c:v>
                </c:pt>
                <c:pt idx="2372">
                  <c:v>594851</c:v>
                </c:pt>
                <c:pt idx="2373">
                  <c:v>595101</c:v>
                </c:pt>
                <c:pt idx="2374">
                  <c:v>595351</c:v>
                </c:pt>
                <c:pt idx="2375">
                  <c:v>595601</c:v>
                </c:pt>
                <c:pt idx="2376">
                  <c:v>595851</c:v>
                </c:pt>
                <c:pt idx="2377">
                  <c:v>596101</c:v>
                </c:pt>
                <c:pt idx="2378">
                  <c:v>596351</c:v>
                </c:pt>
                <c:pt idx="2379">
                  <c:v>596601</c:v>
                </c:pt>
                <c:pt idx="2380">
                  <c:v>596851</c:v>
                </c:pt>
                <c:pt idx="2381">
                  <c:v>597101</c:v>
                </c:pt>
                <c:pt idx="2382">
                  <c:v>597351</c:v>
                </c:pt>
                <c:pt idx="2383">
                  <c:v>597601</c:v>
                </c:pt>
                <c:pt idx="2384">
                  <c:v>597851</c:v>
                </c:pt>
                <c:pt idx="2385">
                  <c:v>598101</c:v>
                </c:pt>
                <c:pt idx="2386">
                  <c:v>598351</c:v>
                </c:pt>
                <c:pt idx="2387">
                  <c:v>598601</c:v>
                </c:pt>
                <c:pt idx="2388">
                  <c:v>598851</c:v>
                </c:pt>
                <c:pt idx="2389">
                  <c:v>599101</c:v>
                </c:pt>
                <c:pt idx="2390">
                  <c:v>599351</c:v>
                </c:pt>
                <c:pt idx="2391">
                  <c:v>599601</c:v>
                </c:pt>
                <c:pt idx="2392">
                  <c:v>599851</c:v>
                </c:pt>
                <c:pt idx="2393">
                  <c:v>600101</c:v>
                </c:pt>
                <c:pt idx="2394">
                  <c:v>600351</c:v>
                </c:pt>
                <c:pt idx="2395">
                  <c:v>600601</c:v>
                </c:pt>
                <c:pt idx="2396">
                  <c:v>600851</c:v>
                </c:pt>
                <c:pt idx="2397">
                  <c:v>601101</c:v>
                </c:pt>
                <c:pt idx="2398">
                  <c:v>601351</c:v>
                </c:pt>
                <c:pt idx="2399">
                  <c:v>601601</c:v>
                </c:pt>
                <c:pt idx="2400">
                  <c:v>601851</c:v>
                </c:pt>
                <c:pt idx="2401">
                  <c:v>602101</c:v>
                </c:pt>
                <c:pt idx="2402">
                  <c:v>602351</c:v>
                </c:pt>
                <c:pt idx="2403">
                  <c:v>602601</c:v>
                </c:pt>
                <c:pt idx="2404">
                  <c:v>602851</c:v>
                </c:pt>
                <c:pt idx="2405">
                  <c:v>603101</c:v>
                </c:pt>
                <c:pt idx="2406">
                  <c:v>603351</c:v>
                </c:pt>
                <c:pt idx="2407">
                  <c:v>603601</c:v>
                </c:pt>
                <c:pt idx="2408">
                  <c:v>603851</c:v>
                </c:pt>
                <c:pt idx="2409">
                  <c:v>604101</c:v>
                </c:pt>
                <c:pt idx="2410">
                  <c:v>604351</c:v>
                </c:pt>
                <c:pt idx="2411">
                  <c:v>604601</c:v>
                </c:pt>
                <c:pt idx="2412">
                  <c:v>604851</c:v>
                </c:pt>
                <c:pt idx="2413">
                  <c:v>605101</c:v>
                </c:pt>
                <c:pt idx="2414">
                  <c:v>605351</c:v>
                </c:pt>
                <c:pt idx="2415">
                  <c:v>605601</c:v>
                </c:pt>
                <c:pt idx="2416">
                  <c:v>605851</c:v>
                </c:pt>
                <c:pt idx="2417">
                  <c:v>606101</c:v>
                </c:pt>
                <c:pt idx="2418">
                  <c:v>606351</c:v>
                </c:pt>
                <c:pt idx="2419">
                  <c:v>606601</c:v>
                </c:pt>
                <c:pt idx="2420">
                  <c:v>606851</c:v>
                </c:pt>
                <c:pt idx="2421">
                  <c:v>607101</c:v>
                </c:pt>
                <c:pt idx="2422">
                  <c:v>607351</c:v>
                </c:pt>
                <c:pt idx="2423">
                  <c:v>607601</c:v>
                </c:pt>
                <c:pt idx="2424">
                  <c:v>607851</c:v>
                </c:pt>
                <c:pt idx="2425">
                  <c:v>608101</c:v>
                </c:pt>
                <c:pt idx="2426">
                  <c:v>608351</c:v>
                </c:pt>
                <c:pt idx="2427">
                  <c:v>608601</c:v>
                </c:pt>
                <c:pt idx="2428">
                  <c:v>608851</c:v>
                </c:pt>
                <c:pt idx="2429">
                  <c:v>609101</c:v>
                </c:pt>
                <c:pt idx="2430">
                  <c:v>609351</c:v>
                </c:pt>
                <c:pt idx="2431">
                  <c:v>609601</c:v>
                </c:pt>
                <c:pt idx="2432">
                  <c:v>609851</c:v>
                </c:pt>
                <c:pt idx="2433">
                  <c:v>610101</c:v>
                </c:pt>
                <c:pt idx="2434">
                  <c:v>610351</c:v>
                </c:pt>
                <c:pt idx="2435">
                  <c:v>610601</c:v>
                </c:pt>
                <c:pt idx="2436">
                  <c:v>610851</c:v>
                </c:pt>
                <c:pt idx="2437">
                  <c:v>611101</c:v>
                </c:pt>
                <c:pt idx="2438">
                  <c:v>611351</c:v>
                </c:pt>
                <c:pt idx="2439">
                  <c:v>611601</c:v>
                </c:pt>
                <c:pt idx="2440">
                  <c:v>611851</c:v>
                </c:pt>
                <c:pt idx="2441">
                  <c:v>612101</c:v>
                </c:pt>
                <c:pt idx="2442">
                  <c:v>612351</c:v>
                </c:pt>
                <c:pt idx="2443">
                  <c:v>612601</c:v>
                </c:pt>
                <c:pt idx="2444">
                  <c:v>612851</c:v>
                </c:pt>
                <c:pt idx="2445">
                  <c:v>613101</c:v>
                </c:pt>
                <c:pt idx="2446">
                  <c:v>613351</c:v>
                </c:pt>
                <c:pt idx="2447">
                  <c:v>613601</c:v>
                </c:pt>
                <c:pt idx="2448">
                  <c:v>613851</c:v>
                </c:pt>
                <c:pt idx="2449">
                  <c:v>614101</c:v>
                </c:pt>
                <c:pt idx="2450">
                  <c:v>614351</c:v>
                </c:pt>
                <c:pt idx="2451">
                  <c:v>614601</c:v>
                </c:pt>
                <c:pt idx="2452">
                  <c:v>614851</c:v>
                </c:pt>
                <c:pt idx="2453">
                  <c:v>615101</c:v>
                </c:pt>
                <c:pt idx="2454">
                  <c:v>615351</c:v>
                </c:pt>
                <c:pt idx="2455">
                  <c:v>615601</c:v>
                </c:pt>
                <c:pt idx="2456">
                  <c:v>615851</c:v>
                </c:pt>
                <c:pt idx="2457">
                  <c:v>616101</c:v>
                </c:pt>
                <c:pt idx="2458">
                  <c:v>616351</c:v>
                </c:pt>
                <c:pt idx="2459">
                  <c:v>616601</c:v>
                </c:pt>
                <c:pt idx="2460">
                  <c:v>616851</c:v>
                </c:pt>
                <c:pt idx="2461">
                  <c:v>617101</c:v>
                </c:pt>
                <c:pt idx="2462">
                  <c:v>617351</c:v>
                </c:pt>
                <c:pt idx="2463">
                  <c:v>617601</c:v>
                </c:pt>
                <c:pt idx="2464">
                  <c:v>617851</c:v>
                </c:pt>
                <c:pt idx="2465">
                  <c:v>618101</c:v>
                </c:pt>
                <c:pt idx="2466">
                  <c:v>618351</c:v>
                </c:pt>
                <c:pt idx="2467">
                  <c:v>618601</c:v>
                </c:pt>
                <c:pt idx="2468">
                  <c:v>618851</c:v>
                </c:pt>
                <c:pt idx="2469">
                  <c:v>619101</c:v>
                </c:pt>
                <c:pt idx="2470">
                  <c:v>619351</c:v>
                </c:pt>
                <c:pt idx="2471">
                  <c:v>619601</c:v>
                </c:pt>
                <c:pt idx="2472">
                  <c:v>619851</c:v>
                </c:pt>
                <c:pt idx="2473">
                  <c:v>620101</c:v>
                </c:pt>
                <c:pt idx="2474">
                  <c:v>620351</c:v>
                </c:pt>
                <c:pt idx="2475">
                  <c:v>620601</c:v>
                </c:pt>
                <c:pt idx="2476">
                  <c:v>620851</c:v>
                </c:pt>
                <c:pt idx="2477">
                  <c:v>621101</c:v>
                </c:pt>
                <c:pt idx="2478">
                  <c:v>621351</c:v>
                </c:pt>
                <c:pt idx="2479">
                  <c:v>621601</c:v>
                </c:pt>
                <c:pt idx="2480">
                  <c:v>621851</c:v>
                </c:pt>
                <c:pt idx="2481">
                  <c:v>622101</c:v>
                </c:pt>
                <c:pt idx="2482">
                  <c:v>622351</c:v>
                </c:pt>
                <c:pt idx="2483">
                  <c:v>622601</c:v>
                </c:pt>
                <c:pt idx="2484">
                  <c:v>622851</c:v>
                </c:pt>
                <c:pt idx="2485">
                  <c:v>623101</c:v>
                </c:pt>
                <c:pt idx="2486">
                  <c:v>623351</c:v>
                </c:pt>
                <c:pt idx="2487">
                  <c:v>623601</c:v>
                </c:pt>
                <c:pt idx="2488">
                  <c:v>623851</c:v>
                </c:pt>
                <c:pt idx="2489">
                  <c:v>624101</c:v>
                </c:pt>
                <c:pt idx="2490">
                  <c:v>624351</c:v>
                </c:pt>
                <c:pt idx="2491">
                  <c:v>624601</c:v>
                </c:pt>
                <c:pt idx="2492">
                  <c:v>624851</c:v>
                </c:pt>
                <c:pt idx="2493">
                  <c:v>625101</c:v>
                </c:pt>
                <c:pt idx="2494">
                  <c:v>625351</c:v>
                </c:pt>
                <c:pt idx="2495">
                  <c:v>625601</c:v>
                </c:pt>
                <c:pt idx="2496">
                  <c:v>625851</c:v>
                </c:pt>
                <c:pt idx="2497">
                  <c:v>626101</c:v>
                </c:pt>
                <c:pt idx="2498">
                  <c:v>626351</c:v>
                </c:pt>
                <c:pt idx="2499">
                  <c:v>626601</c:v>
                </c:pt>
                <c:pt idx="2500">
                  <c:v>626851</c:v>
                </c:pt>
                <c:pt idx="2501">
                  <c:v>627101</c:v>
                </c:pt>
                <c:pt idx="2502">
                  <c:v>627351</c:v>
                </c:pt>
                <c:pt idx="2503">
                  <c:v>627601</c:v>
                </c:pt>
                <c:pt idx="2504">
                  <c:v>627851</c:v>
                </c:pt>
                <c:pt idx="2505">
                  <c:v>628101</c:v>
                </c:pt>
                <c:pt idx="2506">
                  <c:v>628351</c:v>
                </c:pt>
                <c:pt idx="2507">
                  <c:v>628601</c:v>
                </c:pt>
                <c:pt idx="2508">
                  <c:v>628851</c:v>
                </c:pt>
                <c:pt idx="2509">
                  <c:v>629101</c:v>
                </c:pt>
                <c:pt idx="2510">
                  <c:v>629351</c:v>
                </c:pt>
                <c:pt idx="2511">
                  <c:v>629601</c:v>
                </c:pt>
                <c:pt idx="2512">
                  <c:v>629851</c:v>
                </c:pt>
                <c:pt idx="2513">
                  <c:v>630101</c:v>
                </c:pt>
                <c:pt idx="2514">
                  <c:v>630351</c:v>
                </c:pt>
                <c:pt idx="2515">
                  <c:v>630601</c:v>
                </c:pt>
                <c:pt idx="2516">
                  <c:v>630851</c:v>
                </c:pt>
                <c:pt idx="2517">
                  <c:v>631101</c:v>
                </c:pt>
                <c:pt idx="2518">
                  <c:v>631351</c:v>
                </c:pt>
                <c:pt idx="2519">
                  <c:v>631601</c:v>
                </c:pt>
                <c:pt idx="2520">
                  <c:v>631851</c:v>
                </c:pt>
                <c:pt idx="2521">
                  <c:v>632101</c:v>
                </c:pt>
                <c:pt idx="2522">
                  <c:v>632351</c:v>
                </c:pt>
                <c:pt idx="2523">
                  <c:v>632601</c:v>
                </c:pt>
                <c:pt idx="2524">
                  <c:v>632851</c:v>
                </c:pt>
                <c:pt idx="2525">
                  <c:v>633101</c:v>
                </c:pt>
                <c:pt idx="2526">
                  <c:v>633351</c:v>
                </c:pt>
                <c:pt idx="2527">
                  <c:v>633601</c:v>
                </c:pt>
                <c:pt idx="2528">
                  <c:v>633851</c:v>
                </c:pt>
                <c:pt idx="2529">
                  <c:v>634101</c:v>
                </c:pt>
                <c:pt idx="2530">
                  <c:v>634351</c:v>
                </c:pt>
                <c:pt idx="2531">
                  <c:v>634601</c:v>
                </c:pt>
                <c:pt idx="2532">
                  <c:v>634851</c:v>
                </c:pt>
                <c:pt idx="2533">
                  <c:v>635101</c:v>
                </c:pt>
                <c:pt idx="2534">
                  <c:v>635351</c:v>
                </c:pt>
                <c:pt idx="2535">
                  <c:v>635601</c:v>
                </c:pt>
                <c:pt idx="2536">
                  <c:v>635851</c:v>
                </c:pt>
                <c:pt idx="2537">
                  <c:v>636101</c:v>
                </c:pt>
                <c:pt idx="2538">
                  <c:v>636351</c:v>
                </c:pt>
                <c:pt idx="2539">
                  <c:v>636601</c:v>
                </c:pt>
                <c:pt idx="2540">
                  <c:v>636851</c:v>
                </c:pt>
                <c:pt idx="2541">
                  <c:v>637101</c:v>
                </c:pt>
                <c:pt idx="2542">
                  <c:v>637351</c:v>
                </c:pt>
                <c:pt idx="2543">
                  <c:v>637601</c:v>
                </c:pt>
                <c:pt idx="2544">
                  <c:v>637851</c:v>
                </c:pt>
                <c:pt idx="2545">
                  <c:v>638101</c:v>
                </c:pt>
                <c:pt idx="2546">
                  <c:v>638351</c:v>
                </c:pt>
                <c:pt idx="2547">
                  <c:v>638601</c:v>
                </c:pt>
                <c:pt idx="2548">
                  <c:v>638851</c:v>
                </c:pt>
                <c:pt idx="2549">
                  <c:v>639101</c:v>
                </c:pt>
                <c:pt idx="2550">
                  <c:v>639351</c:v>
                </c:pt>
                <c:pt idx="2551">
                  <c:v>639601</c:v>
                </c:pt>
                <c:pt idx="2552">
                  <c:v>639851</c:v>
                </c:pt>
                <c:pt idx="2553">
                  <c:v>640101</c:v>
                </c:pt>
                <c:pt idx="2554">
                  <c:v>640351</c:v>
                </c:pt>
                <c:pt idx="2555">
                  <c:v>640601</c:v>
                </c:pt>
                <c:pt idx="2556">
                  <c:v>640851</c:v>
                </c:pt>
                <c:pt idx="2557">
                  <c:v>641101</c:v>
                </c:pt>
                <c:pt idx="2558">
                  <c:v>641351</c:v>
                </c:pt>
                <c:pt idx="2559">
                  <c:v>641601</c:v>
                </c:pt>
                <c:pt idx="2560">
                  <c:v>641851</c:v>
                </c:pt>
                <c:pt idx="2561">
                  <c:v>642101</c:v>
                </c:pt>
                <c:pt idx="2562">
                  <c:v>642351</c:v>
                </c:pt>
                <c:pt idx="2563">
                  <c:v>642601</c:v>
                </c:pt>
                <c:pt idx="2564">
                  <c:v>642851</c:v>
                </c:pt>
                <c:pt idx="2565">
                  <c:v>643101</c:v>
                </c:pt>
                <c:pt idx="2566">
                  <c:v>643351</c:v>
                </c:pt>
                <c:pt idx="2567">
                  <c:v>643601</c:v>
                </c:pt>
                <c:pt idx="2568">
                  <c:v>643851</c:v>
                </c:pt>
                <c:pt idx="2569">
                  <c:v>644101</c:v>
                </c:pt>
                <c:pt idx="2570">
                  <c:v>644351</c:v>
                </c:pt>
                <c:pt idx="2571">
                  <c:v>644601</c:v>
                </c:pt>
                <c:pt idx="2572">
                  <c:v>644851</c:v>
                </c:pt>
                <c:pt idx="2573">
                  <c:v>645101</c:v>
                </c:pt>
                <c:pt idx="2574">
                  <c:v>645351</c:v>
                </c:pt>
                <c:pt idx="2575">
                  <c:v>645851</c:v>
                </c:pt>
                <c:pt idx="2576">
                  <c:v>646101</c:v>
                </c:pt>
                <c:pt idx="2577">
                  <c:v>646351</c:v>
                </c:pt>
                <c:pt idx="2578">
                  <c:v>646601</c:v>
                </c:pt>
                <c:pt idx="2579">
                  <c:v>646851</c:v>
                </c:pt>
                <c:pt idx="2580">
                  <c:v>647101</c:v>
                </c:pt>
                <c:pt idx="2581">
                  <c:v>647351</c:v>
                </c:pt>
                <c:pt idx="2582">
                  <c:v>647601</c:v>
                </c:pt>
                <c:pt idx="2583">
                  <c:v>647851</c:v>
                </c:pt>
                <c:pt idx="2584">
                  <c:v>648101</c:v>
                </c:pt>
                <c:pt idx="2585">
                  <c:v>648351</c:v>
                </c:pt>
                <c:pt idx="2586">
                  <c:v>648601</c:v>
                </c:pt>
                <c:pt idx="2587">
                  <c:v>648851</c:v>
                </c:pt>
                <c:pt idx="2588">
                  <c:v>649101</c:v>
                </c:pt>
                <c:pt idx="2589">
                  <c:v>649351</c:v>
                </c:pt>
                <c:pt idx="2590">
                  <c:v>649601</c:v>
                </c:pt>
                <c:pt idx="2591">
                  <c:v>649851</c:v>
                </c:pt>
                <c:pt idx="2592">
                  <c:v>650101</c:v>
                </c:pt>
                <c:pt idx="2593">
                  <c:v>650351</c:v>
                </c:pt>
                <c:pt idx="2594">
                  <c:v>650601</c:v>
                </c:pt>
                <c:pt idx="2595">
                  <c:v>650851</c:v>
                </c:pt>
                <c:pt idx="2596">
                  <c:v>651101</c:v>
                </c:pt>
                <c:pt idx="2597">
                  <c:v>651351</c:v>
                </c:pt>
                <c:pt idx="2598">
                  <c:v>651601</c:v>
                </c:pt>
                <c:pt idx="2599">
                  <c:v>651851</c:v>
                </c:pt>
                <c:pt idx="2600">
                  <c:v>652101</c:v>
                </c:pt>
                <c:pt idx="2601">
                  <c:v>652351</c:v>
                </c:pt>
                <c:pt idx="2602">
                  <c:v>652601</c:v>
                </c:pt>
                <c:pt idx="2603">
                  <c:v>652851</c:v>
                </c:pt>
                <c:pt idx="2604">
                  <c:v>653101</c:v>
                </c:pt>
                <c:pt idx="2605">
                  <c:v>653351</c:v>
                </c:pt>
                <c:pt idx="2606">
                  <c:v>653601</c:v>
                </c:pt>
                <c:pt idx="2607">
                  <c:v>653851</c:v>
                </c:pt>
                <c:pt idx="2608">
                  <c:v>654101</c:v>
                </c:pt>
                <c:pt idx="2609">
                  <c:v>654351</c:v>
                </c:pt>
                <c:pt idx="2610">
                  <c:v>654601</c:v>
                </c:pt>
                <c:pt idx="2611">
                  <c:v>654851</c:v>
                </c:pt>
                <c:pt idx="2612">
                  <c:v>655101</c:v>
                </c:pt>
                <c:pt idx="2613">
                  <c:v>655351</c:v>
                </c:pt>
                <c:pt idx="2614">
                  <c:v>655601</c:v>
                </c:pt>
                <c:pt idx="2615">
                  <c:v>655851</c:v>
                </c:pt>
                <c:pt idx="2616">
                  <c:v>656101</c:v>
                </c:pt>
                <c:pt idx="2617">
                  <c:v>656351</c:v>
                </c:pt>
                <c:pt idx="2618">
                  <c:v>656601</c:v>
                </c:pt>
                <c:pt idx="2619">
                  <c:v>656851</c:v>
                </c:pt>
                <c:pt idx="2620">
                  <c:v>657101</c:v>
                </c:pt>
                <c:pt idx="2621">
                  <c:v>657351</c:v>
                </c:pt>
                <c:pt idx="2622">
                  <c:v>657601</c:v>
                </c:pt>
                <c:pt idx="2623">
                  <c:v>657851</c:v>
                </c:pt>
                <c:pt idx="2624">
                  <c:v>658101</c:v>
                </c:pt>
                <c:pt idx="2625">
                  <c:v>658351</c:v>
                </c:pt>
                <c:pt idx="2626">
                  <c:v>658601</c:v>
                </c:pt>
                <c:pt idx="2627">
                  <c:v>658851</c:v>
                </c:pt>
                <c:pt idx="2628">
                  <c:v>659101</c:v>
                </c:pt>
                <c:pt idx="2629">
                  <c:v>659351</c:v>
                </c:pt>
                <c:pt idx="2630">
                  <c:v>659601</c:v>
                </c:pt>
                <c:pt idx="2631">
                  <c:v>659851</c:v>
                </c:pt>
                <c:pt idx="2632">
                  <c:v>660101</c:v>
                </c:pt>
                <c:pt idx="2633">
                  <c:v>660351</c:v>
                </c:pt>
                <c:pt idx="2634">
                  <c:v>660601</c:v>
                </c:pt>
                <c:pt idx="2635">
                  <c:v>660851</c:v>
                </c:pt>
                <c:pt idx="2636">
                  <c:v>661101</c:v>
                </c:pt>
                <c:pt idx="2637">
                  <c:v>661351</c:v>
                </c:pt>
                <c:pt idx="2638">
                  <c:v>661601</c:v>
                </c:pt>
                <c:pt idx="2639">
                  <c:v>661851</c:v>
                </c:pt>
                <c:pt idx="2640">
                  <c:v>662101</c:v>
                </c:pt>
                <c:pt idx="2641">
                  <c:v>662351</c:v>
                </c:pt>
                <c:pt idx="2642">
                  <c:v>662601</c:v>
                </c:pt>
                <c:pt idx="2643">
                  <c:v>662851</c:v>
                </c:pt>
                <c:pt idx="2644">
                  <c:v>663101</c:v>
                </c:pt>
                <c:pt idx="2645">
                  <c:v>663351</c:v>
                </c:pt>
                <c:pt idx="2646">
                  <c:v>663601</c:v>
                </c:pt>
                <c:pt idx="2647">
                  <c:v>663851</c:v>
                </c:pt>
                <c:pt idx="2648">
                  <c:v>664101</c:v>
                </c:pt>
                <c:pt idx="2649">
                  <c:v>664351</c:v>
                </c:pt>
                <c:pt idx="2650">
                  <c:v>664601</c:v>
                </c:pt>
                <c:pt idx="2651">
                  <c:v>664851</c:v>
                </c:pt>
                <c:pt idx="2652">
                  <c:v>665101</c:v>
                </c:pt>
                <c:pt idx="2653">
                  <c:v>665351</c:v>
                </c:pt>
                <c:pt idx="2654">
                  <c:v>665601</c:v>
                </c:pt>
                <c:pt idx="2655">
                  <c:v>665851</c:v>
                </c:pt>
                <c:pt idx="2656">
                  <c:v>666101</c:v>
                </c:pt>
                <c:pt idx="2657">
                  <c:v>666351</c:v>
                </c:pt>
                <c:pt idx="2658">
                  <c:v>666601</c:v>
                </c:pt>
                <c:pt idx="2659">
                  <c:v>666851</c:v>
                </c:pt>
                <c:pt idx="2660">
                  <c:v>667101</c:v>
                </c:pt>
                <c:pt idx="2661">
                  <c:v>667351</c:v>
                </c:pt>
                <c:pt idx="2662">
                  <c:v>667601</c:v>
                </c:pt>
                <c:pt idx="2663">
                  <c:v>667851</c:v>
                </c:pt>
                <c:pt idx="2664">
                  <c:v>668101</c:v>
                </c:pt>
                <c:pt idx="2665">
                  <c:v>668351</c:v>
                </c:pt>
                <c:pt idx="2666">
                  <c:v>668601</c:v>
                </c:pt>
                <c:pt idx="2667">
                  <c:v>668851</c:v>
                </c:pt>
                <c:pt idx="2668">
                  <c:v>669101</c:v>
                </c:pt>
                <c:pt idx="2669">
                  <c:v>669351</c:v>
                </c:pt>
                <c:pt idx="2670">
                  <c:v>669601</c:v>
                </c:pt>
                <c:pt idx="2671">
                  <c:v>669851</c:v>
                </c:pt>
                <c:pt idx="2672">
                  <c:v>670101</c:v>
                </c:pt>
                <c:pt idx="2673">
                  <c:v>670351</c:v>
                </c:pt>
                <c:pt idx="2674">
                  <c:v>670601</c:v>
                </c:pt>
                <c:pt idx="2675">
                  <c:v>670851</c:v>
                </c:pt>
                <c:pt idx="2676">
                  <c:v>671101</c:v>
                </c:pt>
                <c:pt idx="2677">
                  <c:v>671351</c:v>
                </c:pt>
                <c:pt idx="2678">
                  <c:v>671601</c:v>
                </c:pt>
                <c:pt idx="2679">
                  <c:v>671851</c:v>
                </c:pt>
                <c:pt idx="2680">
                  <c:v>672101</c:v>
                </c:pt>
                <c:pt idx="2681">
                  <c:v>672351</c:v>
                </c:pt>
                <c:pt idx="2682">
                  <c:v>672601</c:v>
                </c:pt>
                <c:pt idx="2683">
                  <c:v>672851</c:v>
                </c:pt>
                <c:pt idx="2684">
                  <c:v>673101</c:v>
                </c:pt>
                <c:pt idx="2685">
                  <c:v>673351</c:v>
                </c:pt>
                <c:pt idx="2686">
                  <c:v>673601</c:v>
                </c:pt>
                <c:pt idx="2687">
                  <c:v>673851</c:v>
                </c:pt>
                <c:pt idx="2688">
                  <c:v>674101</c:v>
                </c:pt>
                <c:pt idx="2689">
                  <c:v>674351</c:v>
                </c:pt>
                <c:pt idx="2690">
                  <c:v>674601</c:v>
                </c:pt>
                <c:pt idx="2691">
                  <c:v>674851</c:v>
                </c:pt>
                <c:pt idx="2692">
                  <c:v>675101</c:v>
                </c:pt>
                <c:pt idx="2693">
                  <c:v>675351</c:v>
                </c:pt>
                <c:pt idx="2694">
                  <c:v>675601</c:v>
                </c:pt>
                <c:pt idx="2695">
                  <c:v>675851</c:v>
                </c:pt>
                <c:pt idx="2696">
                  <c:v>676101</c:v>
                </c:pt>
                <c:pt idx="2697">
                  <c:v>676351</c:v>
                </c:pt>
                <c:pt idx="2698">
                  <c:v>676601</c:v>
                </c:pt>
                <c:pt idx="2699">
                  <c:v>676851</c:v>
                </c:pt>
                <c:pt idx="2700">
                  <c:v>677101</c:v>
                </c:pt>
                <c:pt idx="2701">
                  <c:v>677351</c:v>
                </c:pt>
                <c:pt idx="2702">
                  <c:v>677601</c:v>
                </c:pt>
                <c:pt idx="2703">
                  <c:v>677851</c:v>
                </c:pt>
                <c:pt idx="2704">
                  <c:v>678101</c:v>
                </c:pt>
                <c:pt idx="2705">
                  <c:v>678351</c:v>
                </c:pt>
                <c:pt idx="2706">
                  <c:v>678601</c:v>
                </c:pt>
                <c:pt idx="2707">
                  <c:v>678851</c:v>
                </c:pt>
                <c:pt idx="2708">
                  <c:v>679101</c:v>
                </c:pt>
                <c:pt idx="2709">
                  <c:v>679351</c:v>
                </c:pt>
                <c:pt idx="2710">
                  <c:v>679601</c:v>
                </c:pt>
                <c:pt idx="2711">
                  <c:v>679851</c:v>
                </c:pt>
                <c:pt idx="2712">
                  <c:v>680101</c:v>
                </c:pt>
                <c:pt idx="2713">
                  <c:v>680351</c:v>
                </c:pt>
                <c:pt idx="2714">
                  <c:v>680601</c:v>
                </c:pt>
                <c:pt idx="2715">
                  <c:v>680851</c:v>
                </c:pt>
                <c:pt idx="2716">
                  <c:v>681101</c:v>
                </c:pt>
                <c:pt idx="2717">
                  <c:v>681351</c:v>
                </c:pt>
                <c:pt idx="2718">
                  <c:v>681601</c:v>
                </c:pt>
                <c:pt idx="2719">
                  <c:v>681851</c:v>
                </c:pt>
                <c:pt idx="2720">
                  <c:v>682101</c:v>
                </c:pt>
                <c:pt idx="2721">
                  <c:v>682351</c:v>
                </c:pt>
                <c:pt idx="2722">
                  <c:v>682601</c:v>
                </c:pt>
                <c:pt idx="2723">
                  <c:v>682851</c:v>
                </c:pt>
                <c:pt idx="2724">
                  <c:v>683101</c:v>
                </c:pt>
                <c:pt idx="2725">
                  <c:v>683351</c:v>
                </c:pt>
                <c:pt idx="2726">
                  <c:v>683601</c:v>
                </c:pt>
                <c:pt idx="2727">
                  <c:v>683851</c:v>
                </c:pt>
                <c:pt idx="2728">
                  <c:v>684101</c:v>
                </c:pt>
                <c:pt idx="2729">
                  <c:v>684351</c:v>
                </c:pt>
                <c:pt idx="2730">
                  <c:v>684601</c:v>
                </c:pt>
                <c:pt idx="2731">
                  <c:v>684851</c:v>
                </c:pt>
                <c:pt idx="2732">
                  <c:v>685101</c:v>
                </c:pt>
                <c:pt idx="2733">
                  <c:v>685351</c:v>
                </c:pt>
                <c:pt idx="2734">
                  <c:v>685601</c:v>
                </c:pt>
                <c:pt idx="2735">
                  <c:v>685851</c:v>
                </c:pt>
                <c:pt idx="2736">
                  <c:v>686101</c:v>
                </c:pt>
                <c:pt idx="2737">
                  <c:v>686351</c:v>
                </c:pt>
                <c:pt idx="2738">
                  <c:v>686601</c:v>
                </c:pt>
                <c:pt idx="2739">
                  <c:v>686851</c:v>
                </c:pt>
                <c:pt idx="2740">
                  <c:v>687101</c:v>
                </c:pt>
                <c:pt idx="2741">
                  <c:v>687351</c:v>
                </c:pt>
                <c:pt idx="2742">
                  <c:v>687601</c:v>
                </c:pt>
                <c:pt idx="2743">
                  <c:v>687851</c:v>
                </c:pt>
                <c:pt idx="2744">
                  <c:v>688101</c:v>
                </c:pt>
                <c:pt idx="2745">
                  <c:v>688351</c:v>
                </c:pt>
                <c:pt idx="2746">
                  <c:v>688601</c:v>
                </c:pt>
                <c:pt idx="2747">
                  <c:v>688851</c:v>
                </c:pt>
                <c:pt idx="2748">
                  <c:v>689101</c:v>
                </c:pt>
                <c:pt idx="2749">
                  <c:v>689351</c:v>
                </c:pt>
                <c:pt idx="2750">
                  <c:v>689601</c:v>
                </c:pt>
                <c:pt idx="2751">
                  <c:v>689851</c:v>
                </c:pt>
                <c:pt idx="2752">
                  <c:v>690101</c:v>
                </c:pt>
                <c:pt idx="2753">
                  <c:v>690351</c:v>
                </c:pt>
                <c:pt idx="2754">
                  <c:v>690601</c:v>
                </c:pt>
                <c:pt idx="2755">
                  <c:v>690851</c:v>
                </c:pt>
                <c:pt idx="2756">
                  <c:v>691101</c:v>
                </c:pt>
                <c:pt idx="2757">
                  <c:v>691351</c:v>
                </c:pt>
                <c:pt idx="2758">
                  <c:v>691601</c:v>
                </c:pt>
                <c:pt idx="2759">
                  <c:v>691851</c:v>
                </c:pt>
                <c:pt idx="2760">
                  <c:v>692101</c:v>
                </c:pt>
                <c:pt idx="2761">
                  <c:v>692351</c:v>
                </c:pt>
                <c:pt idx="2762">
                  <c:v>692601</c:v>
                </c:pt>
                <c:pt idx="2763">
                  <c:v>692851</c:v>
                </c:pt>
                <c:pt idx="2764">
                  <c:v>693101</c:v>
                </c:pt>
                <c:pt idx="2765">
                  <c:v>693351</c:v>
                </c:pt>
                <c:pt idx="2766">
                  <c:v>693601</c:v>
                </c:pt>
                <c:pt idx="2767">
                  <c:v>693851</c:v>
                </c:pt>
                <c:pt idx="2768">
                  <c:v>694101</c:v>
                </c:pt>
                <c:pt idx="2769">
                  <c:v>694351</c:v>
                </c:pt>
                <c:pt idx="2770">
                  <c:v>694601</c:v>
                </c:pt>
                <c:pt idx="2771">
                  <c:v>694851</c:v>
                </c:pt>
                <c:pt idx="2772">
                  <c:v>695101</c:v>
                </c:pt>
                <c:pt idx="2773">
                  <c:v>695351</c:v>
                </c:pt>
                <c:pt idx="2774">
                  <c:v>695601</c:v>
                </c:pt>
                <c:pt idx="2775">
                  <c:v>695851</c:v>
                </c:pt>
                <c:pt idx="2776">
                  <c:v>696101</c:v>
                </c:pt>
                <c:pt idx="2777">
                  <c:v>696351</c:v>
                </c:pt>
                <c:pt idx="2778">
                  <c:v>696601</c:v>
                </c:pt>
                <c:pt idx="2779">
                  <c:v>696851</c:v>
                </c:pt>
                <c:pt idx="2780">
                  <c:v>697101</c:v>
                </c:pt>
                <c:pt idx="2781">
                  <c:v>697351</c:v>
                </c:pt>
                <c:pt idx="2782">
                  <c:v>697601</c:v>
                </c:pt>
                <c:pt idx="2783">
                  <c:v>697851</c:v>
                </c:pt>
                <c:pt idx="2784">
                  <c:v>698101</c:v>
                </c:pt>
                <c:pt idx="2785">
                  <c:v>698351</c:v>
                </c:pt>
                <c:pt idx="2786">
                  <c:v>698601</c:v>
                </c:pt>
                <c:pt idx="2787">
                  <c:v>698851</c:v>
                </c:pt>
                <c:pt idx="2788">
                  <c:v>699101</c:v>
                </c:pt>
                <c:pt idx="2789">
                  <c:v>699351</c:v>
                </c:pt>
                <c:pt idx="2790">
                  <c:v>699601</c:v>
                </c:pt>
                <c:pt idx="2791">
                  <c:v>699851</c:v>
                </c:pt>
                <c:pt idx="2792">
                  <c:v>700101</c:v>
                </c:pt>
                <c:pt idx="2793">
                  <c:v>700351</c:v>
                </c:pt>
                <c:pt idx="2794">
                  <c:v>700601</c:v>
                </c:pt>
                <c:pt idx="2795">
                  <c:v>700851</c:v>
                </c:pt>
                <c:pt idx="2796">
                  <c:v>701101</c:v>
                </c:pt>
                <c:pt idx="2797">
                  <c:v>701351</c:v>
                </c:pt>
                <c:pt idx="2798">
                  <c:v>701601</c:v>
                </c:pt>
                <c:pt idx="2799">
                  <c:v>701851</c:v>
                </c:pt>
                <c:pt idx="2800">
                  <c:v>702101</c:v>
                </c:pt>
                <c:pt idx="2801">
                  <c:v>702351</c:v>
                </c:pt>
                <c:pt idx="2802">
                  <c:v>702601</c:v>
                </c:pt>
                <c:pt idx="2803">
                  <c:v>702851</c:v>
                </c:pt>
                <c:pt idx="2804">
                  <c:v>703101</c:v>
                </c:pt>
                <c:pt idx="2805">
                  <c:v>703351</c:v>
                </c:pt>
                <c:pt idx="2806">
                  <c:v>703601</c:v>
                </c:pt>
                <c:pt idx="2807">
                  <c:v>703851</c:v>
                </c:pt>
                <c:pt idx="2808">
                  <c:v>704101</c:v>
                </c:pt>
                <c:pt idx="2809">
                  <c:v>704351</c:v>
                </c:pt>
                <c:pt idx="2810">
                  <c:v>704601</c:v>
                </c:pt>
                <c:pt idx="2811">
                  <c:v>704851</c:v>
                </c:pt>
                <c:pt idx="2812">
                  <c:v>705101</c:v>
                </c:pt>
                <c:pt idx="2813">
                  <c:v>705351</c:v>
                </c:pt>
                <c:pt idx="2814">
                  <c:v>705601</c:v>
                </c:pt>
                <c:pt idx="2815">
                  <c:v>705851</c:v>
                </c:pt>
                <c:pt idx="2816">
                  <c:v>706101</c:v>
                </c:pt>
                <c:pt idx="2817">
                  <c:v>706351</c:v>
                </c:pt>
                <c:pt idx="2818">
                  <c:v>706601</c:v>
                </c:pt>
                <c:pt idx="2819">
                  <c:v>706851</c:v>
                </c:pt>
                <c:pt idx="2820">
                  <c:v>707101</c:v>
                </c:pt>
                <c:pt idx="2821">
                  <c:v>707351</c:v>
                </c:pt>
                <c:pt idx="2822">
                  <c:v>707601</c:v>
                </c:pt>
                <c:pt idx="2823">
                  <c:v>707851</c:v>
                </c:pt>
                <c:pt idx="2824">
                  <c:v>708101</c:v>
                </c:pt>
                <c:pt idx="2825">
                  <c:v>708351</c:v>
                </c:pt>
                <c:pt idx="2826">
                  <c:v>708601</c:v>
                </c:pt>
                <c:pt idx="2827">
                  <c:v>708851</c:v>
                </c:pt>
                <c:pt idx="2828">
                  <c:v>709101</c:v>
                </c:pt>
                <c:pt idx="2829">
                  <c:v>709351</c:v>
                </c:pt>
                <c:pt idx="2830">
                  <c:v>709601</c:v>
                </c:pt>
                <c:pt idx="2831">
                  <c:v>709851</c:v>
                </c:pt>
                <c:pt idx="2832">
                  <c:v>710101</c:v>
                </c:pt>
                <c:pt idx="2833">
                  <c:v>710351</c:v>
                </c:pt>
                <c:pt idx="2834">
                  <c:v>710601</c:v>
                </c:pt>
                <c:pt idx="2835">
                  <c:v>710851</c:v>
                </c:pt>
                <c:pt idx="2836">
                  <c:v>711101</c:v>
                </c:pt>
                <c:pt idx="2837">
                  <c:v>711351</c:v>
                </c:pt>
                <c:pt idx="2838">
                  <c:v>711601</c:v>
                </c:pt>
                <c:pt idx="2839">
                  <c:v>711851</c:v>
                </c:pt>
                <c:pt idx="2840">
                  <c:v>712101</c:v>
                </c:pt>
                <c:pt idx="2841">
                  <c:v>712351</c:v>
                </c:pt>
                <c:pt idx="2842">
                  <c:v>712601</c:v>
                </c:pt>
                <c:pt idx="2843">
                  <c:v>712851</c:v>
                </c:pt>
                <c:pt idx="2844">
                  <c:v>713101</c:v>
                </c:pt>
                <c:pt idx="2845">
                  <c:v>713351</c:v>
                </c:pt>
                <c:pt idx="2846">
                  <c:v>713601</c:v>
                </c:pt>
                <c:pt idx="2847">
                  <c:v>713851</c:v>
                </c:pt>
                <c:pt idx="2848">
                  <c:v>714101</c:v>
                </c:pt>
                <c:pt idx="2849">
                  <c:v>714351</c:v>
                </c:pt>
                <c:pt idx="2850">
                  <c:v>714601</c:v>
                </c:pt>
                <c:pt idx="2851">
                  <c:v>714851</c:v>
                </c:pt>
                <c:pt idx="2852">
                  <c:v>715101</c:v>
                </c:pt>
                <c:pt idx="2853">
                  <c:v>715351</c:v>
                </c:pt>
                <c:pt idx="2854">
                  <c:v>715601</c:v>
                </c:pt>
                <c:pt idx="2855">
                  <c:v>715851</c:v>
                </c:pt>
                <c:pt idx="2856">
                  <c:v>716101</c:v>
                </c:pt>
                <c:pt idx="2857">
                  <c:v>716351</c:v>
                </c:pt>
                <c:pt idx="2858">
                  <c:v>716601</c:v>
                </c:pt>
                <c:pt idx="2859">
                  <c:v>716851</c:v>
                </c:pt>
                <c:pt idx="2860">
                  <c:v>717101</c:v>
                </c:pt>
                <c:pt idx="2861">
                  <c:v>717351</c:v>
                </c:pt>
                <c:pt idx="2862">
                  <c:v>717601</c:v>
                </c:pt>
                <c:pt idx="2863">
                  <c:v>717851</c:v>
                </c:pt>
                <c:pt idx="2864">
                  <c:v>718101</c:v>
                </c:pt>
                <c:pt idx="2865">
                  <c:v>718351</c:v>
                </c:pt>
                <c:pt idx="2866">
                  <c:v>718601</c:v>
                </c:pt>
                <c:pt idx="2867">
                  <c:v>718851</c:v>
                </c:pt>
                <c:pt idx="2868">
                  <c:v>719101</c:v>
                </c:pt>
                <c:pt idx="2869">
                  <c:v>719351</c:v>
                </c:pt>
                <c:pt idx="2870">
                  <c:v>719601</c:v>
                </c:pt>
                <c:pt idx="2871">
                  <c:v>719851</c:v>
                </c:pt>
                <c:pt idx="2872">
                  <c:v>720101</c:v>
                </c:pt>
                <c:pt idx="2873">
                  <c:v>720351</c:v>
                </c:pt>
                <c:pt idx="2874">
                  <c:v>720601</c:v>
                </c:pt>
                <c:pt idx="2875">
                  <c:v>720851</c:v>
                </c:pt>
                <c:pt idx="2876">
                  <c:v>721101</c:v>
                </c:pt>
                <c:pt idx="2877">
                  <c:v>721351</c:v>
                </c:pt>
                <c:pt idx="2878">
                  <c:v>721601</c:v>
                </c:pt>
                <c:pt idx="2879">
                  <c:v>721851</c:v>
                </c:pt>
                <c:pt idx="2880">
                  <c:v>722101</c:v>
                </c:pt>
                <c:pt idx="2881">
                  <c:v>722351</c:v>
                </c:pt>
                <c:pt idx="2882">
                  <c:v>722601</c:v>
                </c:pt>
                <c:pt idx="2883">
                  <c:v>722851</c:v>
                </c:pt>
                <c:pt idx="2884">
                  <c:v>723101</c:v>
                </c:pt>
                <c:pt idx="2885">
                  <c:v>723351</c:v>
                </c:pt>
                <c:pt idx="2886">
                  <c:v>723601</c:v>
                </c:pt>
                <c:pt idx="2887">
                  <c:v>723851</c:v>
                </c:pt>
                <c:pt idx="2888">
                  <c:v>724101</c:v>
                </c:pt>
                <c:pt idx="2889">
                  <c:v>724351</c:v>
                </c:pt>
                <c:pt idx="2890">
                  <c:v>724601</c:v>
                </c:pt>
                <c:pt idx="2891">
                  <c:v>724851</c:v>
                </c:pt>
                <c:pt idx="2892">
                  <c:v>725101</c:v>
                </c:pt>
                <c:pt idx="2893">
                  <c:v>725351</c:v>
                </c:pt>
                <c:pt idx="2894">
                  <c:v>725601</c:v>
                </c:pt>
                <c:pt idx="2895">
                  <c:v>725851</c:v>
                </c:pt>
                <c:pt idx="2896">
                  <c:v>726101</c:v>
                </c:pt>
                <c:pt idx="2897">
                  <c:v>726351</c:v>
                </c:pt>
                <c:pt idx="2898">
                  <c:v>726601</c:v>
                </c:pt>
                <c:pt idx="2899">
                  <c:v>726851</c:v>
                </c:pt>
                <c:pt idx="2900">
                  <c:v>727101</c:v>
                </c:pt>
                <c:pt idx="2901">
                  <c:v>727351</c:v>
                </c:pt>
                <c:pt idx="2902">
                  <c:v>727601</c:v>
                </c:pt>
                <c:pt idx="2903">
                  <c:v>727851</c:v>
                </c:pt>
                <c:pt idx="2904">
                  <c:v>728101</c:v>
                </c:pt>
                <c:pt idx="2905">
                  <c:v>728351</c:v>
                </c:pt>
                <c:pt idx="2906">
                  <c:v>728601</c:v>
                </c:pt>
                <c:pt idx="2907">
                  <c:v>728851</c:v>
                </c:pt>
                <c:pt idx="2908">
                  <c:v>729101</c:v>
                </c:pt>
                <c:pt idx="2909">
                  <c:v>729351</c:v>
                </c:pt>
                <c:pt idx="2910">
                  <c:v>729601</c:v>
                </c:pt>
                <c:pt idx="2911">
                  <c:v>729851</c:v>
                </c:pt>
                <c:pt idx="2912">
                  <c:v>730101</c:v>
                </c:pt>
                <c:pt idx="2913">
                  <c:v>730351</c:v>
                </c:pt>
                <c:pt idx="2914">
                  <c:v>730601</c:v>
                </c:pt>
                <c:pt idx="2915">
                  <c:v>730851</c:v>
                </c:pt>
                <c:pt idx="2916">
                  <c:v>731101</c:v>
                </c:pt>
                <c:pt idx="2917">
                  <c:v>731351</c:v>
                </c:pt>
                <c:pt idx="2918">
                  <c:v>731601</c:v>
                </c:pt>
                <c:pt idx="2919">
                  <c:v>731851</c:v>
                </c:pt>
                <c:pt idx="2920">
                  <c:v>732101</c:v>
                </c:pt>
                <c:pt idx="2921">
                  <c:v>732351</c:v>
                </c:pt>
                <c:pt idx="2922">
                  <c:v>732601</c:v>
                </c:pt>
                <c:pt idx="2923">
                  <c:v>732851</c:v>
                </c:pt>
                <c:pt idx="2924">
                  <c:v>733101</c:v>
                </c:pt>
                <c:pt idx="2925">
                  <c:v>733351</c:v>
                </c:pt>
                <c:pt idx="2926">
                  <c:v>733601</c:v>
                </c:pt>
                <c:pt idx="2927">
                  <c:v>733851</c:v>
                </c:pt>
                <c:pt idx="2928">
                  <c:v>734101</c:v>
                </c:pt>
                <c:pt idx="2929">
                  <c:v>734351</c:v>
                </c:pt>
                <c:pt idx="2930">
                  <c:v>734601</c:v>
                </c:pt>
                <c:pt idx="2931">
                  <c:v>734851</c:v>
                </c:pt>
                <c:pt idx="2932">
                  <c:v>735101</c:v>
                </c:pt>
                <c:pt idx="2933">
                  <c:v>735351</c:v>
                </c:pt>
                <c:pt idx="2934">
                  <c:v>735601</c:v>
                </c:pt>
                <c:pt idx="2935">
                  <c:v>735851</c:v>
                </c:pt>
                <c:pt idx="2936">
                  <c:v>736101</c:v>
                </c:pt>
                <c:pt idx="2937">
                  <c:v>736351</c:v>
                </c:pt>
                <c:pt idx="2938">
                  <c:v>736601</c:v>
                </c:pt>
                <c:pt idx="2939">
                  <c:v>736851</c:v>
                </c:pt>
                <c:pt idx="2940">
                  <c:v>737101</c:v>
                </c:pt>
                <c:pt idx="2941">
                  <c:v>737351</c:v>
                </c:pt>
                <c:pt idx="2942">
                  <c:v>737601</c:v>
                </c:pt>
                <c:pt idx="2943">
                  <c:v>737851</c:v>
                </c:pt>
                <c:pt idx="2944">
                  <c:v>738101</c:v>
                </c:pt>
                <c:pt idx="2945">
                  <c:v>738351</c:v>
                </c:pt>
                <c:pt idx="2946">
                  <c:v>738601</c:v>
                </c:pt>
                <c:pt idx="2947">
                  <c:v>738851</c:v>
                </c:pt>
                <c:pt idx="2948">
                  <c:v>739101</c:v>
                </c:pt>
                <c:pt idx="2949">
                  <c:v>739351</c:v>
                </c:pt>
                <c:pt idx="2950">
                  <c:v>739601</c:v>
                </c:pt>
                <c:pt idx="2951">
                  <c:v>739851</c:v>
                </c:pt>
                <c:pt idx="2952">
                  <c:v>740101</c:v>
                </c:pt>
                <c:pt idx="2953">
                  <c:v>740351</c:v>
                </c:pt>
                <c:pt idx="2954">
                  <c:v>740601</c:v>
                </c:pt>
                <c:pt idx="2955">
                  <c:v>740851</c:v>
                </c:pt>
                <c:pt idx="2956">
                  <c:v>741101</c:v>
                </c:pt>
                <c:pt idx="2957">
                  <c:v>741351</c:v>
                </c:pt>
                <c:pt idx="2958">
                  <c:v>741601</c:v>
                </c:pt>
                <c:pt idx="2959">
                  <c:v>741851</c:v>
                </c:pt>
                <c:pt idx="2960">
                  <c:v>742101</c:v>
                </c:pt>
                <c:pt idx="2961">
                  <c:v>742351</c:v>
                </c:pt>
                <c:pt idx="2962">
                  <c:v>742601</c:v>
                </c:pt>
                <c:pt idx="2963">
                  <c:v>742851</c:v>
                </c:pt>
                <c:pt idx="2964">
                  <c:v>743101</c:v>
                </c:pt>
                <c:pt idx="2965">
                  <c:v>743351</c:v>
                </c:pt>
                <c:pt idx="2966">
                  <c:v>743601</c:v>
                </c:pt>
                <c:pt idx="2967">
                  <c:v>743851</c:v>
                </c:pt>
                <c:pt idx="2968">
                  <c:v>744101</c:v>
                </c:pt>
                <c:pt idx="2969">
                  <c:v>744351</c:v>
                </c:pt>
                <c:pt idx="2970">
                  <c:v>744601</c:v>
                </c:pt>
                <c:pt idx="2971">
                  <c:v>744851</c:v>
                </c:pt>
                <c:pt idx="2972">
                  <c:v>745101</c:v>
                </c:pt>
                <c:pt idx="2973">
                  <c:v>745351</c:v>
                </c:pt>
                <c:pt idx="2974">
                  <c:v>745601</c:v>
                </c:pt>
                <c:pt idx="2975">
                  <c:v>745851</c:v>
                </c:pt>
                <c:pt idx="2976">
                  <c:v>746101</c:v>
                </c:pt>
                <c:pt idx="2977">
                  <c:v>746351</c:v>
                </c:pt>
                <c:pt idx="2978">
                  <c:v>746601</c:v>
                </c:pt>
                <c:pt idx="2979">
                  <c:v>746851</c:v>
                </c:pt>
                <c:pt idx="2980">
                  <c:v>747101</c:v>
                </c:pt>
                <c:pt idx="2981">
                  <c:v>747351</c:v>
                </c:pt>
                <c:pt idx="2982">
                  <c:v>747601</c:v>
                </c:pt>
                <c:pt idx="2983">
                  <c:v>747851</c:v>
                </c:pt>
                <c:pt idx="2984">
                  <c:v>748101</c:v>
                </c:pt>
                <c:pt idx="2985">
                  <c:v>748351</c:v>
                </c:pt>
                <c:pt idx="2986">
                  <c:v>748601</c:v>
                </c:pt>
                <c:pt idx="2987">
                  <c:v>748851</c:v>
                </c:pt>
                <c:pt idx="2988">
                  <c:v>749101</c:v>
                </c:pt>
                <c:pt idx="2989">
                  <c:v>749351</c:v>
                </c:pt>
                <c:pt idx="2990">
                  <c:v>749601</c:v>
                </c:pt>
                <c:pt idx="2991">
                  <c:v>749851</c:v>
                </c:pt>
                <c:pt idx="2992">
                  <c:v>750101</c:v>
                </c:pt>
                <c:pt idx="2993">
                  <c:v>750351</c:v>
                </c:pt>
                <c:pt idx="2994">
                  <c:v>750601</c:v>
                </c:pt>
                <c:pt idx="2995">
                  <c:v>750851</c:v>
                </c:pt>
                <c:pt idx="2996">
                  <c:v>751101</c:v>
                </c:pt>
                <c:pt idx="2997">
                  <c:v>751351</c:v>
                </c:pt>
                <c:pt idx="2998">
                  <c:v>751601</c:v>
                </c:pt>
                <c:pt idx="2999">
                  <c:v>751851</c:v>
                </c:pt>
                <c:pt idx="3000">
                  <c:v>752101</c:v>
                </c:pt>
                <c:pt idx="3001">
                  <c:v>752351</c:v>
                </c:pt>
                <c:pt idx="3002">
                  <c:v>752601</c:v>
                </c:pt>
                <c:pt idx="3003">
                  <c:v>752851</c:v>
                </c:pt>
                <c:pt idx="3004">
                  <c:v>753101</c:v>
                </c:pt>
                <c:pt idx="3005">
                  <c:v>753351</c:v>
                </c:pt>
                <c:pt idx="3006">
                  <c:v>753601</c:v>
                </c:pt>
                <c:pt idx="3007">
                  <c:v>753851</c:v>
                </c:pt>
                <c:pt idx="3008">
                  <c:v>754101</c:v>
                </c:pt>
                <c:pt idx="3009">
                  <c:v>754351</c:v>
                </c:pt>
                <c:pt idx="3010">
                  <c:v>754601</c:v>
                </c:pt>
                <c:pt idx="3011">
                  <c:v>754851</c:v>
                </c:pt>
                <c:pt idx="3012">
                  <c:v>755101</c:v>
                </c:pt>
                <c:pt idx="3013">
                  <c:v>755351</c:v>
                </c:pt>
                <c:pt idx="3014">
                  <c:v>755601</c:v>
                </c:pt>
                <c:pt idx="3015">
                  <c:v>755851</c:v>
                </c:pt>
                <c:pt idx="3016">
                  <c:v>756101</c:v>
                </c:pt>
                <c:pt idx="3017">
                  <c:v>756351</c:v>
                </c:pt>
                <c:pt idx="3018">
                  <c:v>756601</c:v>
                </c:pt>
                <c:pt idx="3019">
                  <c:v>756851</c:v>
                </c:pt>
                <c:pt idx="3020">
                  <c:v>757101</c:v>
                </c:pt>
                <c:pt idx="3021">
                  <c:v>757351</c:v>
                </c:pt>
                <c:pt idx="3022">
                  <c:v>757601</c:v>
                </c:pt>
                <c:pt idx="3023">
                  <c:v>757851</c:v>
                </c:pt>
                <c:pt idx="3024">
                  <c:v>758101</c:v>
                </c:pt>
                <c:pt idx="3025">
                  <c:v>758351</c:v>
                </c:pt>
                <c:pt idx="3026">
                  <c:v>758601</c:v>
                </c:pt>
                <c:pt idx="3027">
                  <c:v>758851</c:v>
                </c:pt>
                <c:pt idx="3028">
                  <c:v>759101</c:v>
                </c:pt>
                <c:pt idx="3029">
                  <c:v>759351</c:v>
                </c:pt>
                <c:pt idx="3030">
                  <c:v>759601</c:v>
                </c:pt>
                <c:pt idx="3031">
                  <c:v>759851</c:v>
                </c:pt>
                <c:pt idx="3032">
                  <c:v>760101</c:v>
                </c:pt>
                <c:pt idx="3033">
                  <c:v>760351</c:v>
                </c:pt>
                <c:pt idx="3034">
                  <c:v>760601</c:v>
                </c:pt>
                <c:pt idx="3035">
                  <c:v>760851</c:v>
                </c:pt>
                <c:pt idx="3036">
                  <c:v>761101</c:v>
                </c:pt>
                <c:pt idx="3037">
                  <c:v>761351</c:v>
                </c:pt>
                <c:pt idx="3038">
                  <c:v>761601</c:v>
                </c:pt>
                <c:pt idx="3039">
                  <c:v>761851</c:v>
                </c:pt>
                <c:pt idx="3040">
                  <c:v>762101</c:v>
                </c:pt>
                <c:pt idx="3041">
                  <c:v>762351</c:v>
                </c:pt>
                <c:pt idx="3042">
                  <c:v>762601</c:v>
                </c:pt>
                <c:pt idx="3043">
                  <c:v>762851</c:v>
                </c:pt>
                <c:pt idx="3044">
                  <c:v>763101</c:v>
                </c:pt>
                <c:pt idx="3045">
                  <c:v>763351</c:v>
                </c:pt>
                <c:pt idx="3046">
                  <c:v>763601</c:v>
                </c:pt>
                <c:pt idx="3047">
                  <c:v>763851</c:v>
                </c:pt>
                <c:pt idx="3048">
                  <c:v>764101</c:v>
                </c:pt>
                <c:pt idx="3049">
                  <c:v>764351</c:v>
                </c:pt>
                <c:pt idx="3050">
                  <c:v>764601</c:v>
                </c:pt>
                <c:pt idx="3051">
                  <c:v>764851</c:v>
                </c:pt>
                <c:pt idx="3052">
                  <c:v>765101</c:v>
                </c:pt>
                <c:pt idx="3053">
                  <c:v>765351</c:v>
                </c:pt>
                <c:pt idx="3054">
                  <c:v>765601</c:v>
                </c:pt>
                <c:pt idx="3055">
                  <c:v>765851</c:v>
                </c:pt>
                <c:pt idx="3056">
                  <c:v>766101</c:v>
                </c:pt>
                <c:pt idx="3057">
                  <c:v>766351</c:v>
                </c:pt>
                <c:pt idx="3058">
                  <c:v>766601</c:v>
                </c:pt>
                <c:pt idx="3059">
                  <c:v>766851</c:v>
                </c:pt>
                <c:pt idx="3060">
                  <c:v>767101</c:v>
                </c:pt>
                <c:pt idx="3061">
                  <c:v>767351</c:v>
                </c:pt>
                <c:pt idx="3062">
                  <c:v>767601</c:v>
                </c:pt>
                <c:pt idx="3063">
                  <c:v>767851</c:v>
                </c:pt>
                <c:pt idx="3064">
                  <c:v>768101</c:v>
                </c:pt>
                <c:pt idx="3065">
                  <c:v>768351</c:v>
                </c:pt>
                <c:pt idx="3066">
                  <c:v>768601</c:v>
                </c:pt>
                <c:pt idx="3067">
                  <c:v>768851</c:v>
                </c:pt>
                <c:pt idx="3068">
                  <c:v>769101</c:v>
                </c:pt>
                <c:pt idx="3069">
                  <c:v>769351</c:v>
                </c:pt>
                <c:pt idx="3070">
                  <c:v>769601</c:v>
                </c:pt>
                <c:pt idx="3071">
                  <c:v>769851</c:v>
                </c:pt>
                <c:pt idx="3072">
                  <c:v>770101</c:v>
                </c:pt>
                <c:pt idx="3073">
                  <c:v>770351</c:v>
                </c:pt>
                <c:pt idx="3074">
                  <c:v>770601</c:v>
                </c:pt>
                <c:pt idx="3075">
                  <c:v>770851</c:v>
                </c:pt>
                <c:pt idx="3076">
                  <c:v>771101</c:v>
                </c:pt>
                <c:pt idx="3077">
                  <c:v>771351</c:v>
                </c:pt>
                <c:pt idx="3078">
                  <c:v>771601</c:v>
                </c:pt>
                <c:pt idx="3079">
                  <c:v>771851</c:v>
                </c:pt>
                <c:pt idx="3080">
                  <c:v>772101</c:v>
                </c:pt>
                <c:pt idx="3081">
                  <c:v>772351</c:v>
                </c:pt>
                <c:pt idx="3082">
                  <c:v>772601</c:v>
                </c:pt>
                <c:pt idx="3083">
                  <c:v>772851</c:v>
                </c:pt>
                <c:pt idx="3084">
                  <c:v>773101</c:v>
                </c:pt>
                <c:pt idx="3085">
                  <c:v>773351</c:v>
                </c:pt>
                <c:pt idx="3086">
                  <c:v>773601</c:v>
                </c:pt>
                <c:pt idx="3087">
                  <c:v>773851</c:v>
                </c:pt>
                <c:pt idx="3088">
                  <c:v>774101</c:v>
                </c:pt>
                <c:pt idx="3089">
                  <c:v>774351</c:v>
                </c:pt>
                <c:pt idx="3090">
                  <c:v>774601</c:v>
                </c:pt>
                <c:pt idx="3091">
                  <c:v>774851</c:v>
                </c:pt>
                <c:pt idx="3092">
                  <c:v>775101</c:v>
                </c:pt>
                <c:pt idx="3093">
                  <c:v>775351</c:v>
                </c:pt>
                <c:pt idx="3094">
                  <c:v>775601</c:v>
                </c:pt>
                <c:pt idx="3095">
                  <c:v>775851</c:v>
                </c:pt>
                <c:pt idx="3096">
                  <c:v>776101</c:v>
                </c:pt>
                <c:pt idx="3097">
                  <c:v>776351</c:v>
                </c:pt>
                <c:pt idx="3098">
                  <c:v>776601</c:v>
                </c:pt>
                <c:pt idx="3099">
                  <c:v>776851</c:v>
                </c:pt>
                <c:pt idx="3100">
                  <c:v>777101</c:v>
                </c:pt>
                <c:pt idx="3101">
                  <c:v>777351</c:v>
                </c:pt>
                <c:pt idx="3102">
                  <c:v>777601</c:v>
                </c:pt>
                <c:pt idx="3103">
                  <c:v>777851</c:v>
                </c:pt>
                <c:pt idx="3104">
                  <c:v>778101</c:v>
                </c:pt>
                <c:pt idx="3105">
                  <c:v>778351</c:v>
                </c:pt>
                <c:pt idx="3106">
                  <c:v>778601</c:v>
                </c:pt>
                <c:pt idx="3107">
                  <c:v>778851</c:v>
                </c:pt>
                <c:pt idx="3108">
                  <c:v>779101</c:v>
                </c:pt>
                <c:pt idx="3109">
                  <c:v>779351</c:v>
                </c:pt>
                <c:pt idx="3110">
                  <c:v>779601</c:v>
                </c:pt>
                <c:pt idx="3111">
                  <c:v>779851</c:v>
                </c:pt>
                <c:pt idx="3112">
                  <c:v>780101</c:v>
                </c:pt>
                <c:pt idx="3113">
                  <c:v>780351</c:v>
                </c:pt>
                <c:pt idx="3114">
                  <c:v>780601</c:v>
                </c:pt>
                <c:pt idx="3115">
                  <c:v>780851</c:v>
                </c:pt>
                <c:pt idx="3116">
                  <c:v>781101</c:v>
                </c:pt>
                <c:pt idx="3117">
                  <c:v>781351</c:v>
                </c:pt>
                <c:pt idx="3118">
                  <c:v>781601</c:v>
                </c:pt>
                <c:pt idx="3119">
                  <c:v>781851</c:v>
                </c:pt>
                <c:pt idx="3120">
                  <c:v>782101</c:v>
                </c:pt>
                <c:pt idx="3121">
                  <c:v>782351</c:v>
                </c:pt>
                <c:pt idx="3122">
                  <c:v>782601</c:v>
                </c:pt>
                <c:pt idx="3123">
                  <c:v>782851</c:v>
                </c:pt>
                <c:pt idx="3124">
                  <c:v>783101</c:v>
                </c:pt>
                <c:pt idx="3125">
                  <c:v>783351</c:v>
                </c:pt>
                <c:pt idx="3126">
                  <c:v>783601</c:v>
                </c:pt>
                <c:pt idx="3127">
                  <c:v>783851</c:v>
                </c:pt>
                <c:pt idx="3128">
                  <c:v>784101</c:v>
                </c:pt>
                <c:pt idx="3129">
                  <c:v>784351</c:v>
                </c:pt>
                <c:pt idx="3130">
                  <c:v>784601</c:v>
                </c:pt>
                <c:pt idx="3131">
                  <c:v>784851</c:v>
                </c:pt>
                <c:pt idx="3132">
                  <c:v>785101</c:v>
                </c:pt>
                <c:pt idx="3133">
                  <c:v>785351</c:v>
                </c:pt>
                <c:pt idx="3134">
                  <c:v>785601</c:v>
                </c:pt>
                <c:pt idx="3135">
                  <c:v>785851</c:v>
                </c:pt>
                <c:pt idx="3136">
                  <c:v>786101</c:v>
                </c:pt>
                <c:pt idx="3137">
                  <c:v>786351</c:v>
                </c:pt>
                <c:pt idx="3138">
                  <c:v>786601</c:v>
                </c:pt>
                <c:pt idx="3139">
                  <c:v>786851</c:v>
                </c:pt>
                <c:pt idx="3140">
                  <c:v>787101</c:v>
                </c:pt>
                <c:pt idx="3141">
                  <c:v>787351</c:v>
                </c:pt>
                <c:pt idx="3142">
                  <c:v>787601</c:v>
                </c:pt>
                <c:pt idx="3143">
                  <c:v>787851</c:v>
                </c:pt>
                <c:pt idx="3144">
                  <c:v>788101</c:v>
                </c:pt>
                <c:pt idx="3145">
                  <c:v>788351</c:v>
                </c:pt>
                <c:pt idx="3146">
                  <c:v>788601</c:v>
                </c:pt>
                <c:pt idx="3147">
                  <c:v>788851</c:v>
                </c:pt>
                <c:pt idx="3148">
                  <c:v>789101</c:v>
                </c:pt>
                <c:pt idx="3149">
                  <c:v>789351</c:v>
                </c:pt>
                <c:pt idx="3150">
                  <c:v>789601</c:v>
                </c:pt>
                <c:pt idx="3151">
                  <c:v>789851</c:v>
                </c:pt>
                <c:pt idx="3152">
                  <c:v>790101</c:v>
                </c:pt>
                <c:pt idx="3153">
                  <c:v>790351</c:v>
                </c:pt>
                <c:pt idx="3154">
                  <c:v>790601</c:v>
                </c:pt>
                <c:pt idx="3155">
                  <c:v>790851</c:v>
                </c:pt>
                <c:pt idx="3156">
                  <c:v>791101</c:v>
                </c:pt>
                <c:pt idx="3157">
                  <c:v>791351</c:v>
                </c:pt>
                <c:pt idx="3158">
                  <c:v>791601</c:v>
                </c:pt>
                <c:pt idx="3159">
                  <c:v>791851</c:v>
                </c:pt>
                <c:pt idx="3160">
                  <c:v>792101</c:v>
                </c:pt>
                <c:pt idx="3161">
                  <c:v>792351</c:v>
                </c:pt>
                <c:pt idx="3162">
                  <c:v>792601</c:v>
                </c:pt>
                <c:pt idx="3163">
                  <c:v>792851</c:v>
                </c:pt>
                <c:pt idx="3164">
                  <c:v>793101</c:v>
                </c:pt>
                <c:pt idx="3165">
                  <c:v>793351</c:v>
                </c:pt>
                <c:pt idx="3166">
                  <c:v>793601</c:v>
                </c:pt>
                <c:pt idx="3167">
                  <c:v>793851</c:v>
                </c:pt>
                <c:pt idx="3168">
                  <c:v>794101</c:v>
                </c:pt>
                <c:pt idx="3169">
                  <c:v>794351</c:v>
                </c:pt>
                <c:pt idx="3170">
                  <c:v>794601</c:v>
                </c:pt>
                <c:pt idx="3171">
                  <c:v>794851</c:v>
                </c:pt>
                <c:pt idx="3172">
                  <c:v>795101</c:v>
                </c:pt>
                <c:pt idx="3173">
                  <c:v>795351</c:v>
                </c:pt>
                <c:pt idx="3174">
                  <c:v>795601</c:v>
                </c:pt>
                <c:pt idx="3175">
                  <c:v>795851</c:v>
                </c:pt>
                <c:pt idx="3176">
                  <c:v>796101</c:v>
                </c:pt>
                <c:pt idx="3177">
                  <c:v>796351</c:v>
                </c:pt>
                <c:pt idx="3178">
                  <c:v>796601</c:v>
                </c:pt>
                <c:pt idx="3179">
                  <c:v>796851</c:v>
                </c:pt>
                <c:pt idx="3180">
                  <c:v>797101</c:v>
                </c:pt>
                <c:pt idx="3181">
                  <c:v>797351</c:v>
                </c:pt>
                <c:pt idx="3182">
                  <c:v>797601</c:v>
                </c:pt>
                <c:pt idx="3183">
                  <c:v>797851</c:v>
                </c:pt>
                <c:pt idx="3184">
                  <c:v>798101</c:v>
                </c:pt>
                <c:pt idx="3185">
                  <c:v>798351</c:v>
                </c:pt>
                <c:pt idx="3186">
                  <c:v>798601</c:v>
                </c:pt>
                <c:pt idx="3187">
                  <c:v>798851</c:v>
                </c:pt>
                <c:pt idx="3188">
                  <c:v>799101</c:v>
                </c:pt>
                <c:pt idx="3189">
                  <c:v>799351</c:v>
                </c:pt>
                <c:pt idx="3190">
                  <c:v>799601</c:v>
                </c:pt>
                <c:pt idx="3191">
                  <c:v>799851</c:v>
                </c:pt>
                <c:pt idx="3192">
                  <c:v>800101</c:v>
                </c:pt>
                <c:pt idx="3193">
                  <c:v>800351</c:v>
                </c:pt>
                <c:pt idx="3194">
                  <c:v>800601</c:v>
                </c:pt>
                <c:pt idx="3195">
                  <c:v>800851</c:v>
                </c:pt>
                <c:pt idx="3196">
                  <c:v>801101</c:v>
                </c:pt>
                <c:pt idx="3197">
                  <c:v>801351</c:v>
                </c:pt>
                <c:pt idx="3198">
                  <c:v>801601</c:v>
                </c:pt>
                <c:pt idx="3199">
                  <c:v>801851</c:v>
                </c:pt>
                <c:pt idx="3200">
                  <c:v>802101</c:v>
                </c:pt>
                <c:pt idx="3201">
                  <c:v>802351</c:v>
                </c:pt>
                <c:pt idx="3202">
                  <c:v>802601</c:v>
                </c:pt>
                <c:pt idx="3203">
                  <c:v>802851</c:v>
                </c:pt>
                <c:pt idx="3204">
                  <c:v>803101</c:v>
                </c:pt>
                <c:pt idx="3205">
                  <c:v>803351</c:v>
                </c:pt>
                <c:pt idx="3206">
                  <c:v>803601</c:v>
                </c:pt>
                <c:pt idx="3207">
                  <c:v>803851</c:v>
                </c:pt>
                <c:pt idx="3208">
                  <c:v>804101</c:v>
                </c:pt>
                <c:pt idx="3209">
                  <c:v>804351</c:v>
                </c:pt>
                <c:pt idx="3210">
                  <c:v>804601</c:v>
                </c:pt>
                <c:pt idx="3211">
                  <c:v>804851</c:v>
                </c:pt>
                <c:pt idx="3212">
                  <c:v>805101</c:v>
                </c:pt>
                <c:pt idx="3213">
                  <c:v>805351</c:v>
                </c:pt>
                <c:pt idx="3214">
                  <c:v>805601</c:v>
                </c:pt>
                <c:pt idx="3215">
                  <c:v>805851</c:v>
                </c:pt>
                <c:pt idx="3216">
                  <c:v>806101</c:v>
                </c:pt>
                <c:pt idx="3217">
                  <c:v>806351</c:v>
                </c:pt>
                <c:pt idx="3218">
                  <c:v>806601</c:v>
                </c:pt>
                <c:pt idx="3219">
                  <c:v>806851</c:v>
                </c:pt>
                <c:pt idx="3220">
                  <c:v>807101</c:v>
                </c:pt>
                <c:pt idx="3221">
                  <c:v>807351</c:v>
                </c:pt>
                <c:pt idx="3222">
                  <c:v>807601</c:v>
                </c:pt>
                <c:pt idx="3223">
                  <c:v>807851</c:v>
                </c:pt>
                <c:pt idx="3224">
                  <c:v>808101</c:v>
                </c:pt>
                <c:pt idx="3225">
                  <c:v>808351</c:v>
                </c:pt>
                <c:pt idx="3226">
                  <c:v>808601</c:v>
                </c:pt>
                <c:pt idx="3227">
                  <c:v>808851</c:v>
                </c:pt>
                <c:pt idx="3228">
                  <c:v>809101</c:v>
                </c:pt>
                <c:pt idx="3229">
                  <c:v>809351</c:v>
                </c:pt>
                <c:pt idx="3230">
                  <c:v>809601</c:v>
                </c:pt>
                <c:pt idx="3231">
                  <c:v>809851</c:v>
                </c:pt>
                <c:pt idx="3232">
                  <c:v>810101</c:v>
                </c:pt>
                <c:pt idx="3233">
                  <c:v>810351</c:v>
                </c:pt>
                <c:pt idx="3234">
                  <c:v>810601</c:v>
                </c:pt>
                <c:pt idx="3235">
                  <c:v>810851</c:v>
                </c:pt>
                <c:pt idx="3236">
                  <c:v>811101</c:v>
                </c:pt>
                <c:pt idx="3237">
                  <c:v>811351</c:v>
                </c:pt>
                <c:pt idx="3238">
                  <c:v>811601</c:v>
                </c:pt>
                <c:pt idx="3239">
                  <c:v>811851</c:v>
                </c:pt>
                <c:pt idx="3240">
                  <c:v>812101</c:v>
                </c:pt>
                <c:pt idx="3241">
                  <c:v>812351</c:v>
                </c:pt>
                <c:pt idx="3242">
                  <c:v>812601</c:v>
                </c:pt>
                <c:pt idx="3243">
                  <c:v>812851</c:v>
                </c:pt>
                <c:pt idx="3244">
                  <c:v>813101</c:v>
                </c:pt>
                <c:pt idx="3245">
                  <c:v>813351</c:v>
                </c:pt>
                <c:pt idx="3246">
                  <c:v>813601</c:v>
                </c:pt>
                <c:pt idx="3247">
                  <c:v>813851</c:v>
                </c:pt>
                <c:pt idx="3248">
                  <c:v>814101</c:v>
                </c:pt>
                <c:pt idx="3249">
                  <c:v>814351</c:v>
                </c:pt>
                <c:pt idx="3250">
                  <c:v>814601</c:v>
                </c:pt>
                <c:pt idx="3251">
                  <c:v>814851</c:v>
                </c:pt>
                <c:pt idx="3252">
                  <c:v>815101</c:v>
                </c:pt>
                <c:pt idx="3253">
                  <c:v>815351</c:v>
                </c:pt>
                <c:pt idx="3254">
                  <c:v>815601</c:v>
                </c:pt>
                <c:pt idx="3255">
                  <c:v>815851</c:v>
                </c:pt>
                <c:pt idx="3256">
                  <c:v>816101</c:v>
                </c:pt>
                <c:pt idx="3257">
                  <c:v>816351</c:v>
                </c:pt>
                <c:pt idx="3258">
                  <c:v>816601</c:v>
                </c:pt>
                <c:pt idx="3259">
                  <c:v>816851</c:v>
                </c:pt>
                <c:pt idx="3260">
                  <c:v>817101</c:v>
                </c:pt>
                <c:pt idx="3261">
                  <c:v>817351</c:v>
                </c:pt>
                <c:pt idx="3262">
                  <c:v>817601</c:v>
                </c:pt>
                <c:pt idx="3263">
                  <c:v>817851</c:v>
                </c:pt>
                <c:pt idx="3264">
                  <c:v>818101</c:v>
                </c:pt>
                <c:pt idx="3265">
                  <c:v>818351</c:v>
                </c:pt>
                <c:pt idx="3266">
                  <c:v>818601</c:v>
                </c:pt>
                <c:pt idx="3267">
                  <c:v>818851</c:v>
                </c:pt>
                <c:pt idx="3268">
                  <c:v>819101</c:v>
                </c:pt>
                <c:pt idx="3269">
                  <c:v>819351</c:v>
                </c:pt>
                <c:pt idx="3270">
                  <c:v>819601</c:v>
                </c:pt>
                <c:pt idx="3271">
                  <c:v>819851</c:v>
                </c:pt>
                <c:pt idx="3272">
                  <c:v>820101</c:v>
                </c:pt>
                <c:pt idx="3273">
                  <c:v>820351</c:v>
                </c:pt>
                <c:pt idx="3274">
                  <c:v>820601</c:v>
                </c:pt>
                <c:pt idx="3275">
                  <c:v>820851</c:v>
                </c:pt>
                <c:pt idx="3276">
                  <c:v>821101</c:v>
                </c:pt>
                <c:pt idx="3277">
                  <c:v>821351</c:v>
                </c:pt>
                <c:pt idx="3278">
                  <c:v>821601</c:v>
                </c:pt>
                <c:pt idx="3279">
                  <c:v>821851</c:v>
                </c:pt>
                <c:pt idx="3280">
                  <c:v>822101</c:v>
                </c:pt>
                <c:pt idx="3281">
                  <c:v>822351</c:v>
                </c:pt>
                <c:pt idx="3282">
                  <c:v>822601</c:v>
                </c:pt>
                <c:pt idx="3283">
                  <c:v>822851</c:v>
                </c:pt>
                <c:pt idx="3284">
                  <c:v>823101</c:v>
                </c:pt>
                <c:pt idx="3285">
                  <c:v>823351</c:v>
                </c:pt>
                <c:pt idx="3286">
                  <c:v>823601</c:v>
                </c:pt>
                <c:pt idx="3287">
                  <c:v>823851</c:v>
                </c:pt>
                <c:pt idx="3288">
                  <c:v>824101</c:v>
                </c:pt>
                <c:pt idx="3289">
                  <c:v>824351</c:v>
                </c:pt>
                <c:pt idx="3290">
                  <c:v>824601</c:v>
                </c:pt>
                <c:pt idx="3291">
                  <c:v>824851</c:v>
                </c:pt>
                <c:pt idx="3292">
                  <c:v>825101</c:v>
                </c:pt>
                <c:pt idx="3293">
                  <c:v>825351</c:v>
                </c:pt>
                <c:pt idx="3294">
                  <c:v>825601</c:v>
                </c:pt>
                <c:pt idx="3295">
                  <c:v>825851</c:v>
                </c:pt>
                <c:pt idx="3296">
                  <c:v>826101</c:v>
                </c:pt>
                <c:pt idx="3297">
                  <c:v>826351</c:v>
                </c:pt>
                <c:pt idx="3298">
                  <c:v>826601</c:v>
                </c:pt>
                <c:pt idx="3299">
                  <c:v>826851</c:v>
                </c:pt>
                <c:pt idx="3300">
                  <c:v>827101</c:v>
                </c:pt>
                <c:pt idx="3301">
                  <c:v>827351</c:v>
                </c:pt>
                <c:pt idx="3302">
                  <c:v>827601</c:v>
                </c:pt>
                <c:pt idx="3303">
                  <c:v>827851</c:v>
                </c:pt>
                <c:pt idx="3304">
                  <c:v>828101</c:v>
                </c:pt>
                <c:pt idx="3305">
                  <c:v>828351</c:v>
                </c:pt>
                <c:pt idx="3306">
                  <c:v>828601</c:v>
                </c:pt>
                <c:pt idx="3307">
                  <c:v>828851</c:v>
                </c:pt>
                <c:pt idx="3308">
                  <c:v>829101</c:v>
                </c:pt>
                <c:pt idx="3309">
                  <c:v>829351</c:v>
                </c:pt>
                <c:pt idx="3310">
                  <c:v>829601</c:v>
                </c:pt>
                <c:pt idx="3311">
                  <c:v>829851</c:v>
                </c:pt>
                <c:pt idx="3312">
                  <c:v>830101</c:v>
                </c:pt>
                <c:pt idx="3313">
                  <c:v>830351</c:v>
                </c:pt>
                <c:pt idx="3314">
                  <c:v>830601</c:v>
                </c:pt>
                <c:pt idx="3315">
                  <c:v>830851</c:v>
                </c:pt>
                <c:pt idx="3316">
                  <c:v>831101</c:v>
                </c:pt>
                <c:pt idx="3317">
                  <c:v>831351</c:v>
                </c:pt>
                <c:pt idx="3318">
                  <c:v>831601</c:v>
                </c:pt>
                <c:pt idx="3319">
                  <c:v>831851</c:v>
                </c:pt>
                <c:pt idx="3320">
                  <c:v>832101</c:v>
                </c:pt>
                <c:pt idx="3321">
                  <c:v>832351</c:v>
                </c:pt>
                <c:pt idx="3322">
                  <c:v>832601</c:v>
                </c:pt>
                <c:pt idx="3323">
                  <c:v>832851</c:v>
                </c:pt>
                <c:pt idx="3324">
                  <c:v>833101</c:v>
                </c:pt>
                <c:pt idx="3325">
                  <c:v>833351</c:v>
                </c:pt>
                <c:pt idx="3326">
                  <c:v>833601</c:v>
                </c:pt>
                <c:pt idx="3327">
                  <c:v>833851</c:v>
                </c:pt>
                <c:pt idx="3328">
                  <c:v>834101</c:v>
                </c:pt>
                <c:pt idx="3329">
                  <c:v>834351</c:v>
                </c:pt>
                <c:pt idx="3330">
                  <c:v>834601</c:v>
                </c:pt>
                <c:pt idx="3331">
                  <c:v>834851</c:v>
                </c:pt>
                <c:pt idx="3332">
                  <c:v>835101</c:v>
                </c:pt>
                <c:pt idx="3333">
                  <c:v>835351</c:v>
                </c:pt>
                <c:pt idx="3334">
                  <c:v>835601</c:v>
                </c:pt>
                <c:pt idx="3335">
                  <c:v>835851</c:v>
                </c:pt>
                <c:pt idx="3336">
                  <c:v>836101</c:v>
                </c:pt>
                <c:pt idx="3337">
                  <c:v>836351</c:v>
                </c:pt>
                <c:pt idx="3338">
                  <c:v>836601</c:v>
                </c:pt>
                <c:pt idx="3339">
                  <c:v>836851</c:v>
                </c:pt>
                <c:pt idx="3340">
                  <c:v>837101</c:v>
                </c:pt>
                <c:pt idx="3341">
                  <c:v>837351</c:v>
                </c:pt>
                <c:pt idx="3342">
                  <c:v>837601</c:v>
                </c:pt>
                <c:pt idx="3343">
                  <c:v>837851</c:v>
                </c:pt>
                <c:pt idx="3344">
                  <c:v>838101</c:v>
                </c:pt>
                <c:pt idx="3345">
                  <c:v>838351</c:v>
                </c:pt>
                <c:pt idx="3346">
                  <c:v>838601</c:v>
                </c:pt>
                <c:pt idx="3347">
                  <c:v>838851</c:v>
                </c:pt>
                <c:pt idx="3348">
                  <c:v>839101</c:v>
                </c:pt>
                <c:pt idx="3349">
                  <c:v>839351</c:v>
                </c:pt>
                <c:pt idx="3350">
                  <c:v>839601</c:v>
                </c:pt>
                <c:pt idx="3351">
                  <c:v>839851</c:v>
                </c:pt>
                <c:pt idx="3352">
                  <c:v>840101</c:v>
                </c:pt>
                <c:pt idx="3353">
                  <c:v>840351</c:v>
                </c:pt>
                <c:pt idx="3354">
                  <c:v>840601</c:v>
                </c:pt>
                <c:pt idx="3355">
                  <c:v>840851</c:v>
                </c:pt>
                <c:pt idx="3356">
                  <c:v>841101</c:v>
                </c:pt>
                <c:pt idx="3357">
                  <c:v>841351</c:v>
                </c:pt>
                <c:pt idx="3358">
                  <c:v>841601</c:v>
                </c:pt>
                <c:pt idx="3359">
                  <c:v>841851</c:v>
                </c:pt>
                <c:pt idx="3360">
                  <c:v>842101</c:v>
                </c:pt>
                <c:pt idx="3361">
                  <c:v>842351</c:v>
                </c:pt>
                <c:pt idx="3362">
                  <c:v>842601</c:v>
                </c:pt>
                <c:pt idx="3363">
                  <c:v>842851</c:v>
                </c:pt>
                <c:pt idx="3364">
                  <c:v>843101</c:v>
                </c:pt>
                <c:pt idx="3365">
                  <c:v>843351</c:v>
                </c:pt>
                <c:pt idx="3366">
                  <c:v>843601</c:v>
                </c:pt>
                <c:pt idx="3367">
                  <c:v>843851</c:v>
                </c:pt>
                <c:pt idx="3368">
                  <c:v>844101</c:v>
                </c:pt>
                <c:pt idx="3369">
                  <c:v>844351</c:v>
                </c:pt>
                <c:pt idx="3370">
                  <c:v>844601</c:v>
                </c:pt>
                <c:pt idx="3371">
                  <c:v>844851</c:v>
                </c:pt>
                <c:pt idx="3372">
                  <c:v>845101</c:v>
                </c:pt>
                <c:pt idx="3373">
                  <c:v>845351</c:v>
                </c:pt>
                <c:pt idx="3374">
                  <c:v>845601</c:v>
                </c:pt>
                <c:pt idx="3375">
                  <c:v>845851</c:v>
                </c:pt>
                <c:pt idx="3376">
                  <c:v>846101</c:v>
                </c:pt>
                <c:pt idx="3377">
                  <c:v>846351</c:v>
                </c:pt>
                <c:pt idx="3378">
                  <c:v>846601</c:v>
                </c:pt>
                <c:pt idx="3379">
                  <c:v>846851</c:v>
                </c:pt>
                <c:pt idx="3380">
                  <c:v>847101</c:v>
                </c:pt>
                <c:pt idx="3381">
                  <c:v>847351</c:v>
                </c:pt>
                <c:pt idx="3382">
                  <c:v>847601</c:v>
                </c:pt>
                <c:pt idx="3383">
                  <c:v>847851</c:v>
                </c:pt>
                <c:pt idx="3384">
                  <c:v>848101</c:v>
                </c:pt>
                <c:pt idx="3385">
                  <c:v>848351</c:v>
                </c:pt>
                <c:pt idx="3386">
                  <c:v>848601</c:v>
                </c:pt>
                <c:pt idx="3387">
                  <c:v>848851</c:v>
                </c:pt>
                <c:pt idx="3388">
                  <c:v>849101</c:v>
                </c:pt>
                <c:pt idx="3389">
                  <c:v>849351</c:v>
                </c:pt>
                <c:pt idx="3390">
                  <c:v>849601</c:v>
                </c:pt>
                <c:pt idx="3391">
                  <c:v>849851</c:v>
                </c:pt>
                <c:pt idx="3392">
                  <c:v>850101</c:v>
                </c:pt>
                <c:pt idx="3393">
                  <c:v>850351</c:v>
                </c:pt>
                <c:pt idx="3394">
                  <c:v>850601</c:v>
                </c:pt>
                <c:pt idx="3395">
                  <c:v>850851</c:v>
                </c:pt>
                <c:pt idx="3396">
                  <c:v>851101</c:v>
                </c:pt>
                <c:pt idx="3397">
                  <c:v>851351</c:v>
                </c:pt>
                <c:pt idx="3398">
                  <c:v>851601</c:v>
                </c:pt>
                <c:pt idx="3399">
                  <c:v>851851</c:v>
                </c:pt>
                <c:pt idx="3400">
                  <c:v>852101</c:v>
                </c:pt>
                <c:pt idx="3401">
                  <c:v>852351</c:v>
                </c:pt>
                <c:pt idx="3402">
                  <c:v>852601</c:v>
                </c:pt>
                <c:pt idx="3403">
                  <c:v>852851</c:v>
                </c:pt>
                <c:pt idx="3404">
                  <c:v>853101</c:v>
                </c:pt>
                <c:pt idx="3405">
                  <c:v>853351</c:v>
                </c:pt>
                <c:pt idx="3406">
                  <c:v>853601</c:v>
                </c:pt>
                <c:pt idx="3407">
                  <c:v>853851</c:v>
                </c:pt>
                <c:pt idx="3408">
                  <c:v>854101</c:v>
                </c:pt>
                <c:pt idx="3409">
                  <c:v>854351</c:v>
                </c:pt>
                <c:pt idx="3410">
                  <c:v>854601</c:v>
                </c:pt>
                <c:pt idx="3411">
                  <c:v>854851</c:v>
                </c:pt>
                <c:pt idx="3412">
                  <c:v>855101</c:v>
                </c:pt>
                <c:pt idx="3413">
                  <c:v>855351</c:v>
                </c:pt>
                <c:pt idx="3414">
                  <c:v>855601</c:v>
                </c:pt>
                <c:pt idx="3415">
                  <c:v>855851</c:v>
                </c:pt>
                <c:pt idx="3416">
                  <c:v>856101</c:v>
                </c:pt>
                <c:pt idx="3417">
                  <c:v>856351</c:v>
                </c:pt>
                <c:pt idx="3418">
                  <c:v>856601</c:v>
                </c:pt>
                <c:pt idx="3419">
                  <c:v>856851</c:v>
                </c:pt>
                <c:pt idx="3420">
                  <c:v>857101</c:v>
                </c:pt>
                <c:pt idx="3421">
                  <c:v>857351</c:v>
                </c:pt>
                <c:pt idx="3422">
                  <c:v>857601</c:v>
                </c:pt>
                <c:pt idx="3423">
                  <c:v>857851</c:v>
                </c:pt>
                <c:pt idx="3424">
                  <c:v>858101</c:v>
                </c:pt>
                <c:pt idx="3425">
                  <c:v>858351</c:v>
                </c:pt>
                <c:pt idx="3426">
                  <c:v>858601</c:v>
                </c:pt>
                <c:pt idx="3427">
                  <c:v>858851</c:v>
                </c:pt>
                <c:pt idx="3428">
                  <c:v>859101</c:v>
                </c:pt>
                <c:pt idx="3429">
                  <c:v>859351</c:v>
                </c:pt>
                <c:pt idx="3430">
                  <c:v>859601</c:v>
                </c:pt>
                <c:pt idx="3431">
                  <c:v>859851</c:v>
                </c:pt>
                <c:pt idx="3432">
                  <c:v>860101</c:v>
                </c:pt>
                <c:pt idx="3433">
                  <c:v>860351</c:v>
                </c:pt>
                <c:pt idx="3434">
                  <c:v>860601</c:v>
                </c:pt>
                <c:pt idx="3435">
                  <c:v>860851</c:v>
                </c:pt>
                <c:pt idx="3436">
                  <c:v>861101</c:v>
                </c:pt>
                <c:pt idx="3437">
                  <c:v>861351</c:v>
                </c:pt>
                <c:pt idx="3438">
                  <c:v>861601</c:v>
                </c:pt>
                <c:pt idx="3439">
                  <c:v>861851</c:v>
                </c:pt>
                <c:pt idx="3440">
                  <c:v>862101</c:v>
                </c:pt>
                <c:pt idx="3441">
                  <c:v>862351</c:v>
                </c:pt>
                <c:pt idx="3442">
                  <c:v>862601</c:v>
                </c:pt>
                <c:pt idx="3443">
                  <c:v>862851</c:v>
                </c:pt>
                <c:pt idx="3444">
                  <c:v>863101</c:v>
                </c:pt>
                <c:pt idx="3445">
                  <c:v>863351</c:v>
                </c:pt>
                <c:pt idx="3446">
                  <c:v>863601</c:v>
                </c:pt>
                <c:pt idx="3447">
                  <c:v>863851</c:v>
                </c:pt>
                <c:pt idx="3448">
                  <c:v>864101</c:v>
                </c:pt>
                <c:pt idx="3449">
                  <c:v>864351</c:v>
                </c:pt>
                <c:pt idx="3450">
                  <c:v>864601</c:v>
                </c:pt>
                <c:pt idx="3451">
                  <c:v>864851</c:v>
                </c:pt>
                <c:pt idx="3452">
                  <c:v>865101</c:v>
                </c:pt>
                <c:pt idx="3453">
                  <c:v>865351</c:v>
                </c:pt>
                <c:pt idx="3454">
                  <c:v>865601</c:v>
                </c:pt>
                <c:pt idx="3455">
                  <c:v>865851</c:v>
                </c:pt>
                <c:pt idx="3456">
                  <c:v>866101</c:v>
                </c:pt>
                <c:pt idx="3457">
                  <c:v>866351</c:v>
                </c:pt>
                <c:pt idx="3458">
                  <c:v>866601</c:v>
                </c:pt>
                <c:pt idx="3459">
                  <c:v>866851</c:v>
                </c:pt>
                <c:pt idx="3460">
                  <c:v>867101</c:v>
                </c:pt>
                <c:pt idx="3461">
                  <c:v>867351</c:v>
                </c:pt>
                <c:pt idx="3462">
                  <c:v>867601</c:v>
                </c:pt>
                <c:pt idx="3463">
                  <c:v>867851</c:v>
                </c:pt>
                <c:pt idx="3464">
                  <c:v>868101</c:v>
                </c:pt>
                <c:pt idx="3465">
                  <c:v>868351</c:v>
                </c:pt>
                <c:pt idx="3466">
                  <c:v>868601</c:v>
                </c:pt>
                <c:pt idx="3467">
                  <c:v>868851</c:v>
                </c:pt>
                <c:pt idx="3468">
                  <c:v>869101</c:v>
                </c:pt>
                <c:pt idx="3469">
                  <c:v>869351</c:v>
                </c:pt>
                <c:pt idx="3470">
                  <c:v>869601</c:v>
                </c:pt>
                <c:pt idx="3471">
                  <c:v>869851</c:v>
                </c:pt>
                <c:pt idx="3472">
                  <c:v>870101</c:v>
                </c:pt>
                <c:pt idx="3473">
                  <c:v>870351</c:v>
                </c:pt>
                <c:pt idx="3474">
                  <c:v>870601</c:v>
                </c:pt>
                <c:pt idx="3475">
                  <c:v>870851</c:v>
                </c:pt>
                <c:pt idx="3476">
                  <c:v>871101</c:v>
                </c:pt>
                <c:pt idx="3477">
                  <c:v>871351</c:v>
                </c:pt>
                <c:pt idx="3478">
                  <c:v>871601</c:v>
                </c:pt>
                <c:pt idx="3479">
                  <c:v>871851</c:v>
                </c:pt>
                <c:pt idx="3480">
                  <c:v>872101</c:v>
                </c:pt>
                <c:pt idx="3481">
                  <c:v>872351</c:v>
                </c:pt>
                <c:pt idx="3482">
                  <c:v>872601</c:v>
                </c:pt>
                <c:pt idx="3483">
                  <c:v>872851</c:v>
                </c:pt>
                <c:pt idx="3484">
                  <c:v>873101</c:v>
                </c:pt>
                <c:pt idx="3485">
                  <c:v>873351</c:v>
                </c:pt>
                <c:pt idx="3486">
                  <c:v>873601</c:v>
                </c:pt>
                <c:pt idx="3487">
                  <c:v>873851</c:v>
                </c:pt>
                <c:pt idx="3488">
                  <c:v>874101</c:v>
                </c:pt>
                <c:pt idx="3489">
                  <c:v>874351</c:v>
                </c:pt>
                <c:pt idx="3490">
                  <c:v>874601</c:v>
                </c:pt>
                <c:pt idx="3491">
                  <c:v>874851</c:v>
                </c:pt>
                <c:pt idx="3492">
                  <c:v>875101</c:v>
                </c:pt>
                <c:pt idx="3493">
                  <c:v>875351</c:v>
                </c:pt>
                <c:pt idx="3494">
                  <c:v>875601</c:v>
                </c:pt>
                <c:pt idx="3495">
                  <c:v>875851</c:v>
                </c:pt>
                <c:pt idx="3496">
                  <c:v>876101</c:v>
                </c:pt>
                <c:pt idx="3497">
                  <c:v>876351</c:v>
                </c:pt>
                <c:pt idx="3498">
                  <c:v>876601</c:v>
                </c:pt>
                <c:pt idx="3499">
                  <c:v>876851</c:v>
                </c:pt>
                <c:pt idx="3500">
                  <c:v>877101</c:v>
                </c:pt>
                <c:pt idx="3501">
                  <c:v>877351</c:v>
                </c:pt>
                <c:pt idx="3502">
                  <c:v>877601</c:v>
                </c:pt>
                <c:pt idx="3503">
                  <c:v>877851</c:v>
                </c:pt>
                <c:pt idx="3504">
                  <c:v>878101</c:v>
                </c:pt>
                <c:pt idx="3505">
                  <c:v>878351</c:v>
                </c:pt>
                <c:pt idx="3506">
                  <c:v>878601</c:v>
                </c:pt>
                <c:pt idx="3507">
                  <c:v>878851</c:v>
                </c:pt>
                <c:pt idx="3508">
                  <c:v>879101</c:v>
                </c:pt>
                <c:pt idx="3509">
                  <c:v>879351</c:v>
                </c:pt>
                <c:pt idx="3510">
                  <c:v>879601</c:v>
                </c:pt>
                <c:pt idx="3511">
                  <c:v>879851</c:v>
                </c:pt>
                <c:pt idx="3512">
                  <c:v>880101</c:v>
                </c:pt>
                <c:pt idx="3513">
                  <c:v>880351</c:v>
                </c:pt>
                <c:pt idx="3514">
                  <c:v>880601</c:v>
                </c:pt>
                <c:pt idx="3515">
                  <c:v>880851</c:v>
                </c:pt>
                <c:pt idx="3516">
                  <c:v>881101</c:v>
                </c:pt>
                <c:pt idx="3517">
                  <c:v>881351</c:v>
                </c:pt>
                <c:pt idx="3518">
                  <c:v>881601</c:v>
                </c:pt>
                <c:pt idx="3519">
                  <c:v>881851</c:v>
                </c:pt>
                <c:pt idx="3520">
                  <c:v>882101</c:v>
                </c:pt>
                <c:pt idx="3521">
                  <c:v>882351</c:v>
                </c:pt>
                <c:pt idx="3522">
                  <c:v>882601</c:v>
                </c:pt>
                <c:pt idx="3523">
                  <c:v>882851</c:v>
                </c:pt>
                <c:pt idx="3524">
                  <c:v>883101</c:v>
                </c:pt>
                <c:pt idx="3525">
                  <c:v>883351</c:v>
                </c:pt>
                <c:pt idx="3526">
                  <c:v>883601</c:v>
                </c:pt>
                <c:pt idx="3527">
                  <c:v>883851</c:v>
                </c:pt>
                <c:pt idx="3528">
                  <c:v>884101</c:v>
                </c:pt>
                <c:pt idx="3529">
                  <c:v>884351</c:v>
                </c:pt>
                <c:pt idx="3530">
                  <c:v>884601</c:v>
                </c:pt>
                <c:pt idx="3531">
                  <c:v>884851</c:v>
                </c:pt>
                <c:pt idx="3532">
                  <c:v>885101</c:v>
                </c:pt>
                <c:pt idx="3533">
                  <c:v>885351</c:v>
                </c:pt>
                <c:pt idx="3534">
                  <c:v>885601</c:v>
                </c:pt>
                <c:pt idx="3535">
                  <c:v>885851</c:v>
                </c:pt>
                <c:pt idx="3536">
                  <c:v>886101</c:v>
                </c:pt>
                <c:pt idx="3537">
                  <c:v>886351</c:v>
                </c:pt>
                <c:pt idx="3538">
                  <c:v>886601</c:v>
                </c:pt>
                <c:pt idx="3539">
                  <c:v>886851</c:v>
                </c:pt>
                <c:pt idx="3540">
                  <c:v>887101</c:v>
                </c:pt>
                <c:pt idx="3541">
                  <c:v>887351</c:v>
                </c:pt>
                <c:pt idx="3542">
                  <c:v>887601</c:v>
                </c:pt>
                <c:pt idx="3543">
                  <c:v>887851</c:v>
                </c:pt>
                <c:pt idx="3544">
                  <c:v>888101</c:v>
                </c:pt>
                <c:pt idx="3545">
                  <c:v>888351</c:v>
                </c:pt>
                <c:pt idx="3546">
                  <c:v>888601</c:v>
                </c:pt>
                <c:pt idx="3547">
                  <c:v>888851</c:v>
                </c:pt>
                <c:pt idx="3548">
                  <c:v>889101</c:v>
                </c:pt>
                <c:pt idx="3549">
                  <c:v>889351</c:v>
                </c:pt>
                <c:pt idx="3550">
                  <c:v>889601</c:v>
                </c:pt>
                <c:pt idx="3551">
                  <c:v>889851</c:v>
                </c:pt>
                <c:pt idx="3552">
                  <c:v>890101</c:v>
                </c:pt>
                <c:pt idx="3553">
                  <c:v>890351</c:v>
                </c:pt>
                <c:pt idx="3554">
                  <c:v>890601</c:v>
                </c:pt>
                <c:pt idx="3555">
                  <c:v>890851</c:v>
                </c:pt>
                <c:pt idx="3556">
                  <c:v>891101</c:v>
                </c:pt>
                <c:pt idx="3557">
                  <c:v>891351</c:v>
                </c:pt>
                <c:pt idx="3558">
                  <c:v>891601</c:v>
                </c:pt>
                <c:pt idx="3559">
                  <c:v>891851</c:v>
                </c:pt>
                <c:pt idx="3560">
                  <c:v>892101</c:v>
                </c:pt>
                <c:pt idx="3561">
                  <c:v>892351</c:v>
                </c:pt>
                <c:pt idx="3562">
                  <c:v>892601</c:v>
                </c:pt>
                <c:pt idx="3563">
                  <c:v>892851</c:v>
                </c:pt>
                <c:pt idx="3564">
                  <c:v>893101</c:v>
                </c:pt>
                <c:pt idx="3565">
                  <c:v>893351</c:v>
                </c:pt>
                <c:pt idx="3566">
                  <c:v>893601</c:v>
                </c:pt>
                <c:pt idx="3567">
                  <c:v>893851</c:v>
                </c:pt>
                <c:pt idx="3568">
                  <c:v>894101</c:v>
                </c:pt>
                <c:pt idx="3569">
                  <c:v>894351</c:v>
                </c:pt>
                <c:pt idx="3570">
                  <c:v>894601</c:v>
                </c:pt>
                <c:pt idx="3571">
                  <c:v>894851</c:v>
                </c:pt>
                <c:pt idx="3572">
                  <c:v>895101</c:v>
                </c:pt>
                <c:pt idx="3573">
                  <c:v>895351</c:v>
                </c:pt>
                <c:pt idx="3574">
                  <c:v>895601</c:v>
                </c:pt>
                <c:pt idx="3575">
                  <c:v>895851</c:v>
                </c:pt>
                <c:pt idx="3576">
                  <c:v>896101</c:v>
                </c:pt>
                <c:pt idx="3577">
                  <c:v>896351</c:v>
                </c:pt>
                <c:pt idx="3578">
                  <c:v>896601</c:v>
                </c:pt>
                <c:pt idx="3579">
                  <c:v>896851</c:v>
                </c:pt>
                <c:pt idx="3580">
                  <c:v>897101</c:v>
                </c:pt>
                <c:pt idx="3581">
                  <c:v>897351</c:v>
                </c:pt>
                <c:pt idx="3582">
                  <c:v>897601</c:v>
                </c:pt>
                <c:pt idx="3583">
                  <c:v>897851</c:v>
                </c:pt>
                <c:pt idx="3584">
                  <c:v>898101</c:v>
                </c:pt>
                <c:pt idx="3585">
                  <c:v>898351</c:v>
                </c:pt>
                <c:pt idx="3586">
                  <c:v>898601</c:v>
                </c:pt>
                <c:pt idx="3587">
                  <c:v>898851</c:v>
                </c:pt>
                <c:pt idx="3588">
                  <c:v>899101</c:v>
                </c:pt>
                <c:pt idx="3589">
                  <c:v>899351</c:v>
                </c:pt>
                <c:pt idx="3590">
                  <c:v>899601</c:v>
                </c:pt>
                <c:pt idx="3591">
                  <c:v>899851</c:v>
                </c:pt>
                <c:pt idx="3592">
                  <c:v>900101</c:v>
                </c:pt>
                <c:pt idx="3593">
                  <c:v>900351</c:v>
                </c:pt>
                <c:pt idx="3594">
                  <c:v>900601</c:v>
                </c:pt>
                <c:pt idx="3595">
                  <c:v>900851</c:v>
                </c:pt>
                <c:pt idx="3596">
                  <c:v>901101</c:v>
                </c:pt>
                <c:pt idx="3597">
                  <c:v>901351</c:v>
                </c:pt>
                <c:pt idx="3598">
                  <c:v>901601</c:v>
                </c:pt>
                <c:pt idx="3599">
                  <c:v>901851</c:v>
                </c:pt>
                <c:pt idx="3600">
                  <c:v>902101</c:v>
                </c:pt>
                <c:pt idx="3601">
                  <c:v>902351</c:v>
                </c:pt>
                <c:pt idx="3602">
                  <c:v>902601</c:v>
                </c:pt>
                <c:pt idx="3603">
                  <c:v>902851</c:v>
                </c:pt>
                <c:pt idx="3604">
                  <c:v>903101</c:v>
                </c:pt>
                <c:pt idx="3605">
                  <c:v>903351</c:v>
                </c:pt>
                <c:pt idx="3606">
                  <c:v>903601</c:v>
                </c:pt>
                <c:pt idx="3607">
                  <c:v>903851</c:v>
                </c:pt>
                <c:pt idx="3608">
                  <c:v>904101</c:v>
                </c:pt>
                <c:pt idx="3609">
                  <c:v>904351</c:v>
                </c:pt>
                <c:pt idx="3610">
                  <c:v>904601</c:v>
                </c:pt>
                <c:pt idx="3611">
                  <c:v>904851</c:v>
                </c:pt>
                <c:pt idx="3612">
                  <c:v>905101</c:v>
                </c:pt>
                <c:pt idx="3613">
                  <c:v>905351</c:v>
                </c:pt>
                <c:pt idx="3614">
                  <c:v>905601</c:v>
                </c:pt>
                <c:pt idx="3615">
                  <c:v>905851</c:v>
                </c:pt>
                <c:pt idx="3616">
                  <c:v>906101</c:v>
                </c:pt>
                <c:pt idx="3617">
                  <c:v>906351</c:v>
                </c:pt>
                <c:pt idx="3618">
                  <c:v>906601</c:v>
                </c:pt>
                <c:pt idx="3619">
                  <c:v>906851</c:v>
                </c:pt>
                <c:pt idx="3620">
                  <c:v>907101</c:v>
                </c:pt>
                <c:pt idx="3621">
                  <c:v>907351</c:v>
                </c:pt>
                <c:pt idx="3622">
                  <c:v>907601</c:v>
                </c:pt>
                <c:pt idx="3623">
                  <c:v>907851</c:v>
                </c:pt>
                <c:pt idx="3624">
                  <c:v>908101</c:v>
                </c:pt>
                <c:pt idx="3625">
                  <c:v>908351</c:v>
                </c:pt>
                <c:pt idx="3626">
                  <c:v>908601</c:v>
                </c:pt>
                <c:pt idx="3627">
                  <c:v>908851</c:v>
                </c:pt>
                <c:pt idx="3628">
                  <c:v>909101</c:v>
                </c:pt>
                <c:pt idx="3629">
                  <c:v>909351</c:v>
                </c:pt>
                <c:pt idx="3630">
                  <c:v>909601</c:v>
                </c:pt>
                <c:pt idx="3631">
                  <c:v>909851</c:v>
                </c:pt>
                <c:pt idx="3632">
                  <c:v>910101</c:v>
                </c:pt>
                <c:pt idx="3633">
                  <c:v>910351</c:v>
                </c:pt>
                <c:pt idx="3634">
                  <c:v>910601</c:v>
                </c:pt>
                <c:pt idx="3635">
                  <c:v>910851</c:v>
                </c:pt>
                <c:pt idx="3636">
                  <c:v>911101</c:v>
                </c:pt>
                <c:pt idx="3637">
                  <c:v>911351</c:v>
                </c:pt>
                <c:pt idx="3638">
                  <c:v>911601</c:v>
                </c:pt>
                <c:pt idx="3639">
                  <c:v>911851</c:v>
                </c:pt>
                <c:pt idx="3640">
                  <c:v>912101</c:v>
                </c:pt>
                <c:pt idx="3641">
                  <c:v>912351</c:v>
                </c:pt>
                <c:pt idx="3642">
                  <c:v>912601</c:v>
                </c:pt>
                <c:pt idx="3643">
                  <c:v>912851</c:v>
                </c:pt>
                <c:pt idx="3644">
                  <c:v>913101</c:v>
                </c:pt>
                <c:pt idx="3645">
                  <c:v>913351</c:v>
                </c:pt>
                <c:pt idx="3646">
                  <c:v>913601</c:v>
                </c:pt>
                <c:pt idx="3647">
                  <c:v>913851</c:v>
                </c:pt>
                <c:pt idx="3648">
                  <c:v>914101</c:v>
                </c:pt>
                <c:pt idx="3649">
                  <c:v>914351</c:v>
                </c:pt>
                <c:pt idx="3650">
                  <c:v>914601</c:v>
                </c:pt>
                <c:pt idx="3651">
                  <c:v>914851</c:v>
                </c:pt>
                <c:pt idx="3652">
                  <c:v>915101</c:v>
                </c:pt>
                <c:pt idx="3653">
                  <c:v>915351</c:v>
                </c:pt>
                <c:pt idx="3654">
                  <c:v>915601</c:v>
                </c:pt>
                <c:pt idx="3655">
                  <c:v>915851</c:v>
                </c:pt>
                <c:pt idx="3656">
                  <c:v>916101</c:v>
                </c:pt>
                <c:pt idx="3657">
                  <c:v>916351</c:v>
                </c:pt>
                <c:pt idx="3658">
                  <c:v>916601</c:v>
                </c:pt>
                <c:pt idx="3659">
                  <c:v>916851</c:v>
                </c:pt>
                <c:pt idx="3660">
                  <c:v>917101</c:v>
                </c:pt>
                <c:pt idx="3661">
                  <c:v>917351</c:v>
                </c:pt>
                <c:pt idx="3662">
                  <c:v>917601</c:v>
                </c:pt>
                <c:pt idx="3663">
                  <c:v>917851</c:v>
                </c:pt>
                <c:pt idx="3664">
                  <c:v>918101</c:v>
                </c:pt>
                <c:pt idx="3665">
                  <c:v>918351</c:v>
                </c:pt>
                <c:pt idx="3666">
                  <c:v>918601</c:v>
                </c:pt>
                <c:pt idx="3667">
                  <c:v>918851</c:v>
                </c:pt>
                <c:pt idx="3668">
                  <c:v>919101</c:v>
                </c:pt>
                <c:pt idx="3669">
                  <c:v>919351</c:v>
                </c:pt>
                <c:pt idx="3670">
                  <c:v>919601</c:v>
                </c:pt>
                <c:pt idx="3671">
                  <c:v>919851</c:v>
                </c:pt>
                <c:pt idx="3672">
                  <c:v>920101</c:v>
                </c:pt>
                <c:pt idx="3673">
                  <c:v>920351</c:v>
                </c:pt>
                <c:pt idx="3674">
                  <c:v>920601</c:v>
                </c:pt>
                <c:pt idx="3675">
                  <c:v>920851</c:v>
                </c:pt>
                <c:pt idx="3676">
                  <c:v>921101</c:v>
                </c:pt>
                <c:pt idx="3677">
                  <c:v>921351</c:v>
                </c:pt>
                <c:pt idx="3678">
                  <c:v>921601</c:v>
                </c:pt>
                <c:pt idx="3679">
                  <c:v>921851</c:v>
                </c:pt>
                <c:pt idx="3680">
                  <c:v>922101</c:v>
                </c:pt>
                <c:pt idx="3681">
                  <c:v>922351</c:v>
                </c:pt>
                <c:pt idx="3682">
                  <c:v>922601</c:v>
                </c:pt>
                <c:pt idx="3683">
                  <c:v>922851</c:v>
                </c:pt>
                <c:pt idx="3684">
                  <c:v>923101</c:v>
                </c:pt>
                <c:pt idx="3685">
                  <c:v>923351</c:v>
                </c:pt>
                <c:pt idx="3686">
                  <c:v>923601</c:v>
                </c:pt>
                <c:pt idx="3687">
                  <c:v>923851</c:v>
                </c:pt>
                <c:pt idx="3688">
                  <c:v>924101</c:v>
                </c:pt>
                <c:pt idx="3689">
                  <c:v>924351</c:v>
                </c:pt>
                <c:pt idx="3690">
                  <c:v>924601</c:v>
                </c:pt>
                <c:pt idx="3691">
                  <c:v>924851</c:v>
                </c:pt>
                <c:pt idx="3692">
                  <c:v>925101</c:v>
                </c:pt>
                <c:pt idx="3693">
                  <c:v>925351</c:v>
                </c:pt>
                <c:pt idx="3694">
                  <c:v>925601</c:v>
                </c:pt>
                <c:pt idx="3695">
                  <c:v>925851</c:v>
                </c:pt>
                <c:pt idx="3696">
                  <c:v>926101</c:v>
                </c:pt>
                <c:pt idx="3697">
                  <c:v>926351</c:v>
                </c:pt>
                <c:pt idx="3698">
                  <c:v>926601</c:v>
                </c:pt>
                <c:pt idx="3699">
                  <c:v>926851</c:v>
                </c:pt>
                <c:pt idx="3700">
                  <c:v>927101</c:v>
                </c:pt>
                <c:pt idx="3701">
                  <c:v>927351</c:v>
                </c:pt>
                <c:pt idx="3702">
                  <c:v>927601</c:v>
                </c:pt>
                <c:pt idx="3703">
                  <c:v>927851</c:v>
                </c:pt>
                <c:pt idx="3704">
                  <c:v>928101</c:v>
                </c:pt>
                <c:pt idx="3705">
                  <c:v>928351</c:v>
                </c:pt>
                <c:pt idx="3706">
                  <c:v>928601</c:v>
                </c:pt>
                <c:pt idx="3707">
                  <c:v>928851</c:v>
                </c:pt>
                <c:pt idx="3708">
                  <c:v>929101</c:v>
                </c:pt>
                <c:pt idx="3709">
                  <c:v>929351</c:v>
                </c:pt>
                <c:pt idx="3710">
                  <c:v>929601</c:v>
                </c:pt>
                <c:pt idx="3711">
                  <c:v>929851</c:v>
                </c:pt>
                <c:pt idx="3712">
                  <c:v>930101</c:v>
                </c:pt>
                <c:pt idx="3713">
                  <c:v>930351</c:v>
                </c:pt>
                <c:pt idx="3714">
                  <c:v>930601</c:v>
                </c:pt>
                <c:pt idx="3715">
                  <c:v>930851</c:v>
                </c:pt>
                <c:pt idx="3716">
                  <c:v>931101</c:v>
                </c:pt>
                <c:pt idx="3717">
                  <c:v>931351</c:v>
                </c:pt>
                <c:pt idx="3718">
                  <c:v>931601</c:v>
                </c:pt>
                <c:pt idx="3719">
                  <c:v>931851</c:v>
                </c:pt>
                <c:pt idx="3720">
                  <c:v>932101</c:v>
                </c:pt>
                <c:pt idx="3721">
                  <c:v>932351</c:v>
                </c:pt>
                <c:pt idx="3722">
                  <c:v>932601</c:v>
                </c:pt>
                <c:pt idx="3723">
                  <c:v>932851</c:v>
                </c:pt>
                <c:pt idx="3724">
                  <c:v>933101</c:v>
                </c:pt>
                <c:pt idx="3725">
                  <c:v>933351</c:v>
                </c:pt>
                <c:pt idx="3726">
                  <c:v>933601</c:v>
                </c:pt>
                <c:pt idx="3727">
                  <c:v>933851</c:v>
                </c:pt>
                <c:pt idx="3728">
                  <c:v>934101</c:v>
                </c:pt>
                <c:pt idx="3729">
                  <c:v>934351</c:v>
                </c:pt>
                <c:pt idx="3730">
                  <c:v>934601</c:v>
                </c:pt>
                <c:pt idx="3731">
                  <c:v>934851</c:v>
                </c:pt>
                <c:pt idx="3732">
                  <c:v>935101</c:v>
                </c:pt>
                <c:pt idx="3733">
                  <c:v>935351</c:v>
                </c:pt>
                <c:pt idx="3734">
                  <c:v>935601</c:v>
                </c:pt>
                <c:pt idx="3735">
                  <c:v>935851</c:v>
                </c:pt>
                <c:pt idx="3736">
                  <c:v>936101</c:v>
                </c:pt>
                <c:pt idx="3737">
                  <c:v>936351</c:v>
                </c:pt>
                <c:pt idx="3738">
                  <c:v>936601</c:v>
                </c:pt>
                <c:pt idx="3739">
                  <c:v>936851</c:v>
                </c:pt>
                <c:pt idx="3740">
                  <c:v>937101</c:v>
                </c:pt>
                <c:pt idx="3741">
                  <c:v>937351</c:v>
                </c:pt>
                <c:pt idx="3742">
                  <c:v>937601</c:v>
                </c:pt>
                <c:pt idx="3743">
                  <c:v>937851</c:v>
                </c:pt>
                <c:pt idx="3744">
                  <c:v>938101</c:v>
                </c:pt>
                <c:pt idx="3745">
                  <c:v>938351</c:v>
                </c:pt>
                <c:pt idx="3746">
                  <c:v>938601</c:v>
                </c:pt>
                <c:pt idx="3747">
                  <c:v>938851</c:v>
                </c:pt>
                <c:pt idx="3748">
                  <c:v>939101</c:v>
                </c:pt>
                <c:pt idx="3749">
                  <c:v>939351</c:v>
                </c:pt>
                <c:pt idx="3750">
                  <c:v>939601</c:v>
                </c:pt>
                <c:pt idx="3751">
                  <c:v>939851</c:v>
                </c:pt>
                <c:pt idx="3752">
                  <c:v>940101</c:v>
                </c:pt>
                <c:pt idx="3753">
                  <c:v>940351</c:v>
                </c:pt>
                <c:pt idx="3754">
                  <c:v>940601</c:v>
                </c:pt>
                <c:pt idx="3755">
                  <c:v>940851</c:v>
                </c:pt>
                <c:pt idx="3756">
                  <c:v>941101</c:v>
                </c:pt>
                <c:pt idx="3757">
                  <c:v>941351</c:v>
                </c:pt>
                <c:pt idx="3758">
                  <c:v>941601</c:v>
                </c:pt>
                <c:pt idx="3759">
                  <c:v>941851</c:v>
                </c:pt>
                <c:pt idx="3760">
                  <c:v>942101</c:v>
                </c:pt>
                <c:pt idx="3761">
                  <c:v>942351</c:v>
                </c:pt>
                <c:pt idx="3762">
                  <c:v>942601</c:v>
                </c:pt>
                <c:pt idx="3763">
                  <c:v>942851</c:v>
                </c:pt>
                <c:pt idx="3764">
                  <c:v>943101</c:v>
                </c:pt>
                <c:pt idx="3765">
                  <c:v>943351</c:v>
                </c:pt>
                <c:pt idx="3766">
                  <c:v>943601</c:v>
                </c:pt>
                <c:pt idx="3767">
                  <c:v>943851</c:v>
                </c:pt>
                <c:pt idx="3768">
                  <c:v>944101</c:v>
                </c:pt>
                <c:pt idx="3769">
                  <c:v>944351</c:v>
                </c:pt>
                <c:pt idx="3770">
                  <c:v>944601</c:v>
                </c:pt>
                <c:pt idx="3771">
                  <c:v>944851</c:v>
                </c:pt>
                <c:pt idx="3772">
                  <c:v>945101</c:v>
                </c:pt>
                <c:pt idx="3773">
                  <c:v>945351</c:v>
                </c:pt>
                <c:pt idx="3774">
                  <c:v>945601</c:v>
                </c:pt>
                <c:pt idx="3775">
                  <c:v>945851</c:v>
                </c:pt>
                <c:pt idx="3776">
                  <c:v>946101</c:v>
                </c:pt>
                <c:pt idx="3777">
                  <c:v>946351</c:v>
                </c:pt>
                <c:pt idx="3778">
                  <c:v>946601</c:v>
                </c:pt>
                <c:pt idx="3779">
                  <c:v>946851</c:v>
                </c:pt>
                <c:pt idx="3780">
                  <c:v>947101</c:v>
                </c:pt>
                <c:pt idx="3781">
                  <c:v>947351</c:v>
                </c:pt>
                <c:pt idx="3782">
                  <c:v>947601</c:v>
                </c:pt>
                <c:pt idx="3783">
                  <c:v>947851</c:v>
                </c:pt>
                <c:pt idx="3784">
                  <c:v>948101</c:v>
                </c:pt>
                <c:pt idx="3785">
                  <c:v>948351</c:v>
                </c:pt>
                <c:pt idx="3786">
                  <c:v>948601</c:v>
                </c:pt>
                <c:pt idx="3787">
                  <c:v>948851</c:v>
                </c:pt>
                <c:pt idx="3788">
                  <c:v>949101</c:v>
                </c:pt>
                <c:pt idx="3789">
                  <c:v>949351</c:v>
                </c:pt>
                <c:pt idx="3790">
                  <c:v>949601</c:v>
                </c:pt>
                <c:pt idx="3791">
                  <c:v>949851</c:v>
                </c:pt>
                <c:pt idx="3792">
                  <c:v>950101</c:v>
                </c:pt>
                <c:pt idx="3793">
                  <c:v>950351</c:v>
                </c:pt>
                <c:pt idx="3794">
                  <c:v>950601</c:v>
                </c:pt>
                <c:pt idx="3795">
                  <c:v>950851</c:v>
                </c:pt>
                <c:pt idx="3796">
                  <c:v>951101</c:v>
                </c:pt>
                <c:pt idx="3797">
                  <c:v>951351</c:v>
                </c:pt>
                <c:pt idx="3798">
                  <c:v>951601</c:v>
                </c:pt>
                <c:pt idx="3799">
                  <c:v>951851</c:v>
                </c:pt>
                <c:pt idx="3800">
                  <c:v>952101</c:v>
                </c:pt>
                <c:pt idx="3801">
                  <c:v>952351</c:v>
                </c:pt>
                <c:pt idx="3802">
                  <c:v>952601</c:v>
                </c:pt>
                <c:pt idx="3803">
                  <c:v>952851</c:v>
                </c:pt>
                <c:pt idx="3804">
                  <c:v>953101</c:v>
                </c:pt>
                <c:pt idx="3805">
                  <c:v>953351</c:v>
                </c:pt>
                <c:pt idx="3806">
                  <c:v>953601</c:v>
                </c:pt>
                <c:pt idx="3807">
                  <c:v>953851</c:v>
                </c:pt>
                <c:pt idx="3808">
                  <c:v>954101</c:v>
                </c:pt>
                <c:pt idx="3809">
                  <c:v>954351</c:v>
                </c:pt>
                <c:pt idx="3810">
                  <c:v>954601</c:v>
                </c:pt>
                <c:pt idx="3811">
                  <c:v>954851</c:v>
                </c:pt>
                <c:pt idx="3812">
                  <c:v>955101</c:v>
                </c:pt>
                <c:pt idx="3813">
                  <c:v>955351</c:v>
                </c:pt>
                <c:pt idx="3814">
                  <c:v>955601</c:v>
                </c:pt>
                <c:pt idx="3815">
                  <c:v>955851</c:v>
                </c:pt>
                <c:pt idx="3816">
                  <c:v>956101</c:v>
                </c:pt>
                <c:pt idx="3817">
                  <c:v>956351</c:v>
                </c:pt>
                <c:pt idx="3818">
                  <c:v>956601</c:v>
                </c:pt>
                <c:pt idx="3819">
                  <c:v>956851</c:v>
                </c:pt>
                <c:pt idx="3820">
                  <c:v>957101</c:v>
                </c:pt>
                <c:pt idx="3821">
                  <c:v>957351</c:v>
                </c:pt>
                <c:pt idx="3822">
                  <c:v>957601</c:v>
                </c:pt>
                <c:pt idx="3823">
                  <c:v>957851</c:v>
                </c:pt>
                <c:pt idx="3824">
                  <c:v>958101</c:v>
                </c:pt>
                <c:pt idx="3825">
                  <c:v>958351</c:v>
                </c:pt>
                <c:pt idx="3826">
                  <c:v>958601</c:v>
                </c:pt>
                <c:pt idx="3827">
                  <c:v>958851</c:v>
                </c:pt>
                <c:pt idx="3828">
                  <c:v>959101</c:v>
                </c:pt>
                <c:pt idx="3829">
                  <c:v>959351</c:v>
                </c:pt>
                <c:pt idx="3830">
                  <c:v>959601</c:v>
                </c:pt>
                <c:pt idx="3831">
                  <c:v>959851</c:v>
                </c:pt>
                <c:pt idx="3832">
                  <c:v>960101</c:v>
                </c:pt>
                <c:pt idx="3833">
                  <c:v>960351</c:v>
                </c:pt>
                <c:pt idx="3834">
                  <c:v>960601</c:v>
                </c:pt>
                <c:pt idx="3835">
                  <c:v>960851</c:v>
                </c:pt>
                <c:pt idx="3836">
                  <c:v>961101</c:v>
                </c:pt>
                <c:pt idx="3837">
                  <c:v>961351</c:v>
                </c:pt>
                <c:pt idx="3838">
                  <c:v>961601</c:v>
                </c:pt>
                <c:pt idx="3839">
                  <c:v>961851</c:v>
                </c:pt>
                <c:pt idx="3840">
                  <c:v>962101</c:v>
                </c:pt>
                <c:pt idx="3841">
                  <c:v>962351</c:v>
                </c:pt>
                <c:pt idx="3842">
                  <c:v>962601</c:v>
                </c:pt>
                <c:pt idx="3843">
                  <c:v>962851</c:v>
                </c:pt>
                <c:pt idx="3844">
                  <c:v>963101</c:v>
                </c:pt>
                <c:pt idx="3845">
                  <c:v>963351</c:v>
                </c:pt>
                <c:pt idx="3846">
                  <c:v>963601</c:v>
                </c:pt>
                <c:pt idx="3847">
                  <c:v>963851</c:v>
                </c:pt>
                <c:pt idx="3848">
                  <c:v>964101</c:v>
                </c:pt>
                <c:pt idx="3849">
                  <c:v>964351</c:v>
                </c:pt>
                <c:pt idx="3850">
                  <c:v>964601</c:v>
                </c:pt>
                <c:pt idx="3851">
                  <c:v>964851</c:v>
                </c:pt>
                <c:pt idx="3852">
                  <c:v>965101</c:v>
                </c:pt>
                <c:pt idx="3853">
                  <c:v>965351</c:v>
                </c:pt>
                <c:pt idx="3854">
                  <c:v>965601</c:v>
                </c:pt>
                <c:pt idx="3855">
                  <c:v>965851</c:v>
                </c:pt>
                <c:pt idx="3856">
                  <c:v>966101</c:v>
                </c:pt>
                <c:pt idx="3857">
                  <c:v>966351</c:v>
                </c:pt>
                <c:pt idx="3858">
                  <c:v>966601</c:v>
                </c:pt>
                <c:pt idx="3859">
                  <c:v>966851</c:v>
                </c:pt>
                <c:pt idx="3860">
                  <c:v>967101</c:v>
                </c:pt>
                <c:pt idx="3861">
                  <c:v>967351</c:v>
                </c:pt>
                <c:pt idx="3862">
                  <c:v>967601</c:v>
                </c:pt>
                <c:pt idx="3863">
                  <c:v>967851</c:v>
                </c:pt>
                <c:pt idx="3864">
                  <c:v>968101</c:v>
                </c:pt>
                <c:pt idx="3865">
                  <c:v>968351</c:v>
                </c:pt>
                <c:pt idx="3866">
                  <c:v>968601</c:v>
                </c:pt>
                <c:pt idx="3867">
                  <c:v>968851</c:v>
                </c:pt>
                <c:pt idx="3868">
                  <c:v>969101</c:v>
                </c:pt>
                <c:pt idx="3869">
                  <c:v>969351</c:v>
                </c:pt>
                <c:pt idx="3870">
                  <c:v>969601</c:v>
                </c:pt>
                <c:pt idx="3871">
                  <c:v>969851</c:v>
                </c:pt>
                <c:pt idx="3872">
                  <c:v>970101</c:v>
                </c:pt>
                <c:pt idx="3873">
                  <c:v>970351</c:v>
                </c:pt>
                <c:pt idx="3874">
                  <c:v>970601</c:v>
                </c:pt>
                <c:pt idx="3875">
                  <c:v>970851</c:v>
                </c:pt>
                <c:pt idx="3876">
                  <c:v>971101</c:v>
                </c:pt>
                <c:pt idx="3877">
                  <c:v>971351</c:v>
                </c:pt>
                <c:pt idx="3878">
                  <c:v>971601</c:v>
                </c:pt>
                <c:pt idx="3879">
                  <c:v>971851</c:v>
                </c:pt>
                <c:pt idx="3880">
                  <c:v>972101</c:v>
                </c:pt>
                <c:pt idx="3881">
                  <c:v>972351</c:v>
                </c:pt>
                <c:pt idx="3882">
                  <c:v>972601</c:v>
                </c:pt>
                <c:pt idx="3883">
                  <c:v>972851</c:v>
                </c:pt>
                <c:pt idx="3884">
                  <c:v>973101</c:v>
                </c:pt>
                <c:pt idx="3885">
                  <c:v>973351</c:v>
                </c:pt>
                <c:pt idx="3886">
                  <c:v>973601</c:v>
                </c:pt>
                <c:pt idx="3887">
                  <c:v>973851</c:v>
                </c:pt>
                <c:pt idx="3888">
                  <c:v>974101</c:v>
                </c:pt>
                <c:pt idx="3889">
                  <c:v>974351</c:v>
                </c:pt>
                <c:pt idx="3890">
                  <c:v>974601</c:v>
                </c:pt>
                <c:pt idx="3891">
                  <c:v>974851</c:v>
                </c:pt>
                <c:pt idx="3892">
                  <c:v>975101</c:v>
                </c:pt>
                <c:pt idx="3893">
                  <c:v>975351</c:v>
                </c:pt>
                <c:pt idx="3894">
                  <c:v>975601</c:v>
                </c:pt>
                <c:pt idx="3895">
                  <c:v>975851</c:v>
                </c:pt>
                <c:pt idx="3896">
                  <c:v>976101</c:v>
                </c:pt>
                <c:pt idx="3897">
                  <c:v>976351</c:v>
                </c:pt>
                <c:pt idx="3898">
                  <c:v>976601</c:v>
                </c:pt>
                <c:pt idx="3899">
                  <c:v>976851</c:v>
                </c:pt>
                <c:pt idx="3900">
                  <c:v>977101</c:v>
                </c:pt>
                <c:pt idx="3901">
                  <c:v>977351</c:v>
                </c:pt>
                <c:pt idx="3902">
                  <c:v>977601</c:v>
                </c:pt>
                <c:pt idx="3903">
                  <c:v>977851</c:v>
                </c:pt>
                <c:pt idx="3904">
                  <c:v>978101</c:v>
                </c:pt>
                <c:pt idx="3905">
                  <c:v>978351</c:v>
                </c:pt>
                <c:pt idx="3906">
                  <c:v>978601</c:v>
                </c:pt>
                <c:pt idx="3907">
                  <c:v>978851</c:v>
                </c:pt>
                <c:pt idx="3908">
                  <c:v>979101</c:v>
                </c:pt>
                <c:pt idx="3909">
                  <c:v>979351</c:v>
                </c:pt>
                <c:pt idx="3910">
                  <c:v>979601</c:v>
                </c:pt>
                <c:pt idx="3911">
                  <c:v>979851</c:v>
                </c:pt>
                <c:pt idx="3912">
                  <c:v>980101</c:v>
                </c:pt>
                <c:pt idx="3913">
                  <c:v>980351</c:v>
                </c:pt>
                <c:pt idx="3914">
                  <c:v>980601</c:v>
                </c:pt>
                <c:pt idx="3915">
                  <c:v>980851</c:v>
                </c:pt>
                <c:pt idx="3916">
                  <c:v>981101</c:v>
                </c:pt>
                <c:pt idx="3917">
                  <c:v>981351</c:v>
                </c:pt>
                <c:pt idx="3918">
                  <c:v>981601</c:v>
                </c:pt>
                <c:pt idx="3919">
                  <c:v>981851</c:v>
                </c:pt>
                <c:pt idx="3920">
                  <c:v>982101</c:v>
                </c:pt>
                <c:pt idx="3921">
                  <c:v>982351</c:v>
                </c:pt>
                <c:pt idx="3922">
                  <c:v>982601</c:v>
                </c:pt>
                <c:pt idx="3923">
                  <c:v>982851</c:v>
                </c:pt>
                <c:pt idx="3924">
                  <c:v>983101</c:v>
                </c:pt>
                <c:pt idx="3925">
                  <c:v>983351</c:v>
                </c:pt>
                <c:pt idx="3926">
                  <c:v>983601</c:v>
                </c:pt>
                <c:pt idx="3927">
                  <c:v>983851</c:v>
                </c:pt>
                <c:pt idx="3928">
                  <c:v>984101</c:v>
                </c:pt>
                <c:pt idx="3929">
                  <c:v>984351</c:v>
                </c:pt>
                <c:pt idx="3930">
                  <c:v>984601</c:v>
                </c:pt>
                <c:pt idx="3931">
                  <c:v>984851</c:v>
                </c:pt>
                <c:pt idx="3932">
                  <c:v>985101</c:v>
                </c:pt>
                <c:pt idx="3933">
                  <c:v>985351</c:v>
                </c:pt>
                <c:pt idx="3934">
                  <c:v>985601</c:v>
                </c:pt>
                <c:pt idx="3935">
                  <c:v>985851</c:v>
                </c:pt>
                <c:pt idx="3936">
                  <c:v>986101</c:v>
                </c:pt>
                <c:pt idx="3937">
                  <c:v>986351</c:v>
                </c:pt>
                <c:pt idx="3938">
                  <c:v>986601</c:v>
                </c:pt>
                <c:pt idx="3939">
                  <c:v>986851</c:v>
                </c:pt>
                <c:pt idx="3940">
                  <c:v>987101</c:v>
                </c:pt>
                <c:pt idx="3941">
                  <c:v>987351</c:v>
                </c:pt>
                <c:pt idx="3942">
                  <c:v>987601</c:v>
                </c:pt>
                <c:pt idx="3943">
                  <c:v>987851</c:v>
                </c:pt>
                <c:pt idx="3944">
                  <c:v>988101</c:v>
                </c:pt>
                <c:pt idx="3945">
                  <c:v>988351</c:v>
                </c:pt>
                <c:pt idx="3946">
                  <c:v>988601</c:v>
                </c:pt>
                <c:pt idx="3947">
                  <c:v>988851</c:v>
                </c:pt>
                <c:pt idx="3948">
                  <c:v>989101</c:v>
                </c:pt>
                <c:pt idx="3949">
                  <c:v>989351</c:v>
                </c:pt>
                <c:pt idx="3950">
                  <c:v>989601</c:v>
                </c:pt>
                <c:pt idx="3951">
                  <c:v>989851</c:v>
                </c:pt>
                <c:pt idx="3952">
                  <c:v>990101</c:v>
                </c:pt>
                <c:pt idx="3953">
                  <c:v>990351</c:v>
                </c:pt>
                <c:pt idx="3954">
                  <c:v>990601</c:v>
                </c:pt>
                <c:pt idx="3955">
                  <c:v>990851</c:v>
                </c:pt>
                <c:pt idx="3956">
                  <c:v>991101</c:v>
                </c:pt>
                <c:pt idx="3957">
                  <c:v>991351</c:v>
                </c:pt>
                <c:pt idx="3958">
                  <c:v>991601</c:v>
                </c:pt>
                <c:pt idx="3959">
                  <c:v>991851</c:v>
                </c:pt>
                <c:pt idx="3960">
                  <c:v>992101</c:v>
                </c:pt>
                <c:pt idx="3961">
                  <c:v>992351</c:v>
                </c:pt>
                <c:pt idx="3962">
                  <c:v>992601</c:v>
                </c:pt>
                <c:pt idx="3963">
                  <c:v>992851</c:v>
                </c:pt>
                <c:pt idx="3964">
                  <c:v>993101</c:v>
                </c:pt>
                <c:pt idx="3965">
                  <c:v>993351</c:v>
                </c:pt>
                <c:pt idx="3966">
                  <c:v>993601</c:v>
                </c:pt>
                <c:pt idx="3967">
                  <c:v>993851</c:v>
                </c:pt>
                <c:pt idx="3968">
                  <c:v>994101</c:v>
                </c:pt>
                <c:pt idx="3969">
                  <c:v>994351</c:v>
                </c:pt>
                <c:pt idx="3970">
                  <c:v>994601</c:v>
                </c:pt>
                <c:pt idx="3971">
                  <c:v>994851</c:v>
                </c:pt>
                <c:pt idx="3972">
                  <c:v>995101</c:v>
                </c:pt>
                <c:pt idx="3973">
                  <c:v>995351</c:v>
                </c:pt>
                <c:pt idx="3974">
                  <c:v>995601</c:v>
                </c:pt>
                <c:pt idx="3975">
                  <c:v>995851</c:v>
                </c:pt>
                <c:pt idx="3976">
                  <c:v>996101</c:v>
                </c:pt>
                <c:pt idx="3977">
                  <c:v>996351</c:v>
                </c:pt>
                <c:pt idx="3978">
                  <c:v>996601</c:v>
                </c:pt>
                <c:pt idx="3979">
                  <c:v>996851</c:v>
                </c:pt>
                <c:pt idx="3980">
                  <c:v>997101</c:v>
                </c:pt>
                <c:pt idx="3981">
                  <c:v>997351</c:v>
                </c:pt>
                <c:pt idx="3982">
                  <c:v>997601</c:v>
                </c:pt>
                <c:pt idx="3983">
                  <c:v>997851</c:v>
                </c:pt>
                <c:pt idx="3984">
                  <c:v>998101</c:v>
                </c:pt>
                <c:pt idx="3985">
                  <c:v>998351</c:v>
                </c:pt>
                <c:pt idx="3986">
                  <c:v>998601</c:v>
                </c:pt>
                <c:pt idx="3987">
                  <c:v>998851</c:v>
                </c:pt>
                <c:pt idx="3988">
                  <c:v>999101</c:v>
                </c:pt>
                <c:pt idx="3989">
                  <c:v>999351</c:v>
                </c:pt>
                <c:pt idx="3990">
                  <c:v>999601</c:v>
                </c:pt>
                <c:pt idx="3991">
                  <c:v>999851</c:v>
                </c:pt>
                <c:pt idx="3992">
                  <c:v>1000101</c:v>
                </c:pt>
                <c:pt idx="3993">
                  <c:v>1000351</c:v>
                </c:pt>
                <c:pt idx="3994">
                  <c:v>1000601</c:v>
                </c:pt>
                <c:pt idx="3995">
                  <c:v>1000851</c:v>
                </c:pt>
                <c:pt idx="3996">
                  <c:v>1001101</c:v>
                </c:pt>
                <c:pt idx="3997">
                  <c:v>1001351</c:v>
                </c:pt>
                <c:pt idx="3998">
                  <c:v>1001601</c:v>
                </c:pt>
                <c:pt idx="3999">
                  <c:v>1001851</c:v>
                </c:pt>
                <c:pt idx="4000">
                  <c:v>1002101</c:v>
                </c:pt>
                <c:pt idx="4001">
                  <c:v>1002351</c:v>
                </c:pt>
                <c:pt idx="4002">
                  <c:v>1002601</c:v>
                </c:pt>
                <c:pt idx="4003">
                  <c:v>1002851</c:v>
                </c:pt>
                <c:pt idx="4004">
                  <c:v>1003101</c:v>
                </c:pt>
                <c:pt idx="4005">
                  <c:v>1003351</c:v>
                </c:pt>
                <c:pt idx="4006">
                  <c:v>1003601</c:v>
                </c:pt>
                <c:pt idx="4007">
                  <c:v>1003851</c:v>
                </c:pt>
                <c:pt idx="4008">
                  <c:v>1004101</c:v>
                </c:pt>
                <c:pt idx="4009">
                  <c:v>1004351</c:v>
                </c:pt>
                <c:pt idx="4010">
                  <c:v>1004601</c:v>
                </c:pt>
                <c:pt idx="4011">
                  <c:v>1004851</c:v>
                </c:pt>
                <c:pt idx="4012">
                  <c:v>1005101</c:v>
                </c:pt>
                <c:pt idx="4013">
                  <c:v>1005351</c:v>
                </c:pt>
                <c:pt idx="4014">
                  <c:v>1005601</c:v>
                </c:pt>
                <c:pt idx="4015">
                  <c:v>1005851</c:v>
                </c:pt>
                <c:pt idx="4016">
                  <c:v>1006101</c:v>
                </c:pt>
                <c:pt idx="4017">
                  <c:v>1006351</c:v>
                </c:pt>
                <c:pt idx="4018">
                  <c:v>1006601</c:v>
                </c:pt>
                <c:pt idx="4019">
                  <c:v>1006851</c:v>
                </c:pt>
                <c:pt idx="4020">
                  <c:v>1007101</c:v>
                </c:pt>
                <c:pt idx="4021">
                  <c:v>1007351</c:v>
                </c:pt>
                <c:pt idx="4022">
                  <c:v>1007601</c:v>
                </c:pt>
                <c:pt idx="4023">
                  <c:v>1007851</c:v>
                </c:pt>
                <c:pt idx="4024">
                  <c:v>1008101</c:v>
                </c:pt>
                <c:pt idx="4025">
                  <c:v>1008351</c:v>
                </c:pt>
                <c:pt idx="4026">
                  <c:v>1008601</c:v>
                </c:pt>
                <c:pt idx="4027">
                  <c:v>1008851</c:v>
                </c:pt>
                <c:pt idx="4028">
                  <c:v>1009101</c:v>
                </c:pt>
                <c:pt idx="4029">
                  <c:v>1009351</c:v>
                </c:pt>
                <c:pt idx="4030">
                  <c:v>1009601</c:v>
                </c:pt>
                <c:pt idx="4031">
                  <c:v>1009851</c:v>
                </c:pt>
                <c:pt idx="4032">
                  <c:v>1010101</c:v>
                </c:pt>
                <c:pt idx="4033">
                  <c:v>1010351</c:v>
                </c:pt>
                <c:pt idx="4034">
                  <c:v>1010601</c:v>
                </c:pt>
                <c:pt idx="4035">
                  <c:v>1010851</c:v>
                </c:pt>
                <c:pt idx="4036">
                  <c:v>1011101</c:v>
                </c:pt>
                <c:pt idx="4037">
                  <c:v>1011351</c:v>
                </c:pt>
                <c:pt idx="4038">
                  <c:v>1011601</c:v>
                </c:pt>
                <c:pt idx="4039">
                  <c:v>1011851</c:v>
                </c:pt>
                <c:pt idx="4040">
                  <c:v>1012101</c:v>
                </c:pt>
                <c:pt idx="4041">
                  <c:v>1012351</c:v>
                </c:pt>
                <c:pt idx="4042">
                  <c:v>1012601</c:v>
                </c:pt>
                <c:pt idx="4043">
                  <c:v>1012851</c:v>
                </c:pt>
                <c:pt idx="4044">
                  <c:v>1013101</c:v>
                </c:pt>
                <c:pt idx="4045">
                  <c:v>1013351</c:v>
                </c:pt>
                <c:pt idx="4046">
                  <c:v>1013601</c:v>
                </c:pt>
                <c:pt idx="4047">
                  <c:v>1013851</c:v>
                </c:pt>
                <c:pt idx="4048">
                  <c:v>1014101</c:v>
                </c:pt>
                <c:pt idx="4049">
                  <c:v>1014351</c:v>
                </c:pt>
                <c:pt idx="4050">
                  <c:v>1014601</c:v>
                </c:pt>
                <c:pt idx="4051">
                  <c:v>1014851</c:v>
                </c:pt>
                <c:pt idx="4052">
                  <c:v>1015101</c:v>
                </c:pt>
                <c:pt idx="4053">
                  <c:v>1015351</c:v>
                </c:pt>
                <c:pt idx="4054">
                  <c:v>1015601</c:v>
                </c:pt>
                <c:pt idx="4055">
                  <c:v>1015851</c:v>
                </c:pt>
                <c:pt idx="4056">
                  <c:v>1016101</c:v>
                </c:pt>
                <c:pt idx="4057">
                  <c:v>1016351</c:v>
                </c:pt>
                <c:pt idx="4058">
                  <c:v>1016601</c:v>
                </c:pt>
                <c:pt idx="4059">
                  <c:v>1016851</c:v>
                </c:pt>
                <c:pt idx="4060">
                  <c:v>1017101</c:v>
                </c:pt>
                <c:pt idx="4061">
                  <c:v>1017351</c:v>
                </c:pt>
                <c:pt idx="4062">
                  <c:v>1017601</c:v>
                </c:pt>
                <c:pt idx="4063">
                  <c:v>1017851</c:v>
                </c:pt>
                <c:pt idx="4064">
                  <c:v>1018101</c:v>
                </c:pt>
                <c:pt idx="4065">
                  <c:v>1018351</c:v>
                </c:pt>
                <c:pt idx="4066">
                  <c:v>1018601</c:v>
                </c:pt>
                <c:pt idx="4067">
                  <c:v>1018851</c:v>
                </c:pt>
                <c:pt idx="4068">
                  <c:v>1019101</c:v>
                </c:pt>
                <c:pt idx="4069">
                  <c:v>1019351</c:v>
                </c:pt>
                <c:pt idx="4070">
                  <c:v>1019601</c:v>
                </c:pt>
                <c:pt idx="4071">
                  <c:v>1019851</c:v>
                </c:pt>
                <c:pt idx="4072">
                  <c:v>1020101</c:v>
                </c:pt>
                <c:pt idx="4073">
                  <c:v>1020351</c:v>
                </c:pt>
                <c:pt idx="4074">
                  <c:v>1020601</c:v>
                </c:pt>
                <c:pt idx="4075">
                  <c:v>1020851</c:v>
                </c:pt>
                <c:pt idx="4076">
                  <c:v>1021101</c:v>
                </c:pt>
                <c:pt idx="4077">
                  <c:v>1021351</c:v>
                </c:pt>
                <c:pt idx="4078">
                  <c:v>1021601</c:v>
                </c:pt>
                <c:pt idx="4079">
                  <c:v>1021851</c:v>
                </c:pt>
                <c:pt idx="4080">
                  <c:v>1022101</c:v>
                </c:pt>
                <c:pt idx="4081">
                  <c:v>1022351</c:v>
                </c:pt>
                <c:pt idx="4082">
                  <c:v>1022601</c:v>
                </c:pt>
                <c:pt idx="4083">
                  <c:v>1022851</c:v>
                </c:pt>
                <c:pt idx="4084">
                  <c:v>1023101</c:v>
                </c:pt>
                <c:pt idx="4085">
                  <c:v>1023351</c:v>
                </c:pt>
                <c:pt idx="4086">
                  <c:v>1023601</c:v>
                </c:pt>
                <c:pt idx="4087">
                  <c:v>1023851</c:v>
                </c:pt>
                <c:pt idx="4088">
                  <c:v>1024101</c:v>
                </c:pt>
                <c:pt idx="4089">
                  <c:v>1024351</c:v>
                </c:pt>
                <c:pt idx="4090">
                  <c:v>1024601</c:v>
                </c:pt>
                <c:pt idx="4091">
                  <c:v>1024851</c:v>
                </c:pt>
                <c:pt idx="4092">
                  <c:v>1025101</c:v>
                </c:pt>
                <c:pt idx="4093">
                  <c:v>1025351</c:v>
                </c:pt>
                <c:pt idx="4094">
                  <c:v>1025601</c:v>
                </c:pt>
                <c:pt idx="4095">
                  <c:v>1025851</c:v>
                </c:pt>
                <c:pt idx="4096">
                  <c:v>1026101</c:v>
                </c:pt>
                <c:pt idx="4097">
                  <c:v>1026351</c:v>
                </c:pt>
                <c:pt idx="4098">
                  <c:v>1026601</c:v>
                </c:pt>
                <c:pt idx="4099">
                  <c:v>1026851</c:v>
                </c:pt>
                <c:pt idx="4100">
                  <c:v>1027101</c:v>
                </c:pt>
                <c:pt idx="4101">
                  <c:v>1027351</c:v>
                </c:pt>
                <c:pt idx="4102">
                  <c:v>1027601</c:v>
                </c:pt>
                <c:pt idx="4103">
                  <c:v>1027851</c:v>
                </c:pt>
                <c:pt idx="4104">
                  <c:v>1028101</c:v>
                </c:pt>
                <c:pt idx="4105">
                  <c:v>1028351</c:v>
                </c:pt>
                <c:pt idx="4106">
                  <c:v>1028601</c:v>
                </c:pt>
                <c:pt idx="4107">
                  <c:v>1028851</c:v>
                </c:pt>
                <c:pt idx="4108">
                  <c:v>1029101</c:v>
                </c:pt>
                <c:pt idx="4109">
                  <c:v>1029351</c:v>
                </c:pt>
                <c:pt idx="4110">
                  <c:v>1029601</c:v>
                </c:pt>
                <c:pt idx="4111">
                  <c:v>1029851</c:v>
                </c:pt>
                <c:pt idx="4112">
                  <c:v>1030101</c:v>
                </c:pt>
                <c:pt idx="4113">
                  <c:v>1030351</c:v>
                </c:pt>
                <c:pt idx="4114">
                  <c:v>1030601</c:v>
                </c:pt>
                <c:pt idx="4115">
                  <c:v>1030851</c:v>
                </c:pt>
                <c:pt idx="4116">
                  <c:v>1031101</c:v>
                </c:pt>
                <c:pt idx="4117">
                  <c:v>1031351</c:v>
                </c:pt>
                <c:pt idx="4118">
                  <c:v>1031601</c:v>
                </c:pt>
                <c:pt idx="4119">
                  <c:v>1031851</c:v>
                </c:pt>
                <c:pt idx="4120">
                  <c:v>1032101</c:v>
                </c:pt>
                <c:pt idx="4121">
                  <c:v>1032351</c:v>
                </c:pt>
                <c:pt idx="4122">
                  <c:v>1032601</c:v>
                </c:pt>
                <c:pt idx="4123">
                  <c:v>1032851</c:v>
                </c:pt>
                <c:pt idx="4124">
                  <c:v>1033101</c:v>
                </c:pt>
                <c:pt idx="4125">
                  <c:v>1033351</c:v>
                </c:pt>
                <c:pt idx="4126">
                  <c:v>1033601</c:v>
                </c:pt>
                <c:pt idx="4127">
                  <c:v>1033851</c:v>
                </c:pt>
                <c:pt idx="4128">
                  <c:v>1034101</c:v>
                </c:pt>
                <c:pt idx="4129">
                  <c:v>1034351</c:v>
                </c:pt>
                <c:pt idx="4130">
                  <c:v>1034601</c:v>
                </c:pt>
                <c:pt idx="4131">
                  <c:v>1034851</c:v>
                </c:pt>
                <c:pt idx="4132">
                  <c:v>1035101</c:v>
                </c:pt>
                <c:pt idx="4133">
                  <c:v>1035351</c:v>
                </c:pt>
                <c:pt idx="4134">
                  <c:v>1035601</c:v>
                </c:pt>
                <c:pt idx="4135">
                  <c:v>1035851</c:v>
                </c:pt>
                <c:pt idx="4136">
                  <c:v>1036101</c:v>
                </c:pt>
                <c:pt idx="4137">
                  <c:v>1036351</c:v>
                </c:pt>
                <c:pt idx="4138">
                  <c:v>1036601</c:v>
                </c:pt>
                <c:pt idx="4139">
                  <c:v>1036851</c:v>
                </c:pt>
                <c:pt idx="4140">
                  <c:v>1037101</c:v>
                </c:pt>
                <c:pt idx="4141">
                  <c:v>1037351</c:v>
                </c:pt>
                <c:pt idx="4142">
                  <c:v>1037601</c:v>
                </c:pt>
                <c:pt idx="4143">
                  <c:v>1037851</c:v>
                </c:pt>
                <c:pt idx="4144">
                  <c:v>1038101</c:v>
                </c:pt>
                <c:pt idx="4145">
                  <c:v>1038351</c:v>
                </c:pt>
                <c:pt idx="4146">
                  <c:v>1038601</c:v>
                </c:pt>
                <c:pt idx="4147">
                  <c:v>1038851</c:v>
                </c:pt>
                <c:pt idx="4148">
                  <c:v>1039101</c:v>
                </c:pt>
                <c:pt idx="4149">
                  <c:v>1039351</c:v>
                </c:pt>
                <c:pt idx="4150">
                  <c:v>1039601</c:v>
                </c:pt>
                <c:pt idx="4151">
                  <c:v>1039851</c:v>
                </c:pt>
                <c:pt idx="4152">
                  <c:v>1040101</c:v>
                </c:pt>
                <c:pt idx="4153">
                  <c:v>1040351</c:v>
                </c:pt>
                <c:pt idx="4154">
                  <c:v>1040601</c:v>
                </c:pt>
                <c:pt idx="4155">
                  <c:v>1040851</c:v>
                </c:pt>
                <c:pt idx="4156">
                  <c:v>1041101</c:v>
                </c:pt>
                <c:pt idx="4157">
                  <c:v>1041351</c:v>
                </c:pt>
                <c:pt idx="4158">
                  <c:v>1041601</c:v>
                </c:pt>
                <c:pt idx="4159">
                  <c:v>1041851</c:v>
                </c:pt>
                <c:pt idx="4160">
                  <c:v>1042101</c:v>
                </c:pt>
                <c:pt idx="4161">
                  <c:v>1042351</c:v>
                </c:pt>
                <c:pt idx="4162">
                  <c:v>1042601</c:v>
                </c:pt>
                <c:pt idx="4163">
                  <c:v>1042851</c:v>
                </c:pt>
                <c:pt idx="4164">
                  <c:v>1043101</c:v>
                </c:pt>
                <c:pt idx="4165">
                  <c:v>1043351</c:v>
                </c:pt>
                <c:pt idx="4166">
                  <c:v>1043601</c:v>
                </c:pt>
                <c:pt idx="4167">
                  <c:v>1043851</c:v>
                </c:pt>
                <c:pt idx="4168">
                  <c:v>1044101</c:v>
                </c:pt>
                <c:pt idx="4169">
                  <c:v>1044351</c:v>
                </c:pt>
                <c:pt idx="4170">
                  <c:v>1044601</c:v>
                </c:pt>
                <c:pt idx="4171">
                  <c:v>1044851</c:v>
                </c:pt>
                <c:pt idx="4172">
                  <c:v>1045101</c:v>
                </c:pt>
                <c:pt idx="4173">
                  <c:v>1045351</c:v>
                </c:pt>
                <c:pt idx="4174">
                  <c:v>1045601</c:v>
                </c:pt>
                <c:pt idx="4175">
                  <c:v>1045851</c:v>
                </c:pt>
                <c:pt idx="4176">
                  <c:v>1046101</c:v>
                </c:pt>
                <c:pt idx="4177">
                  <c:v>1046351</c:v>
                </c:pt>
                <c:pt idx="4178">
                  <c:v>1046601</c:v>
                </c:pt>
                <c:pt idx="4179">
                  <c:v>1046851</c:v>
                </c:pt>
                <c:pt idx="4180">
                  <c:v>1047101</c:v>
                </c:pt>
                <c:pt idx="4181">
                  <c:v>1047351</c:v>
                </c:pt>
                <c:pt idx="4182">
                  <c:v>1047601</c:v>
                </c:pt>
                <c:pt idx="4183">
                  <c:v>1047851</c:v>
                </c:pt>
                <c:pt idx="4184">
                  <c:v>1048101</c:v>
                </c:pt>
                <c:pt idx="4185">
                  <c:v>1048351</c:v>
                </c:pt>
                <c:pt idx="4186">
                  <c:v>1048601</c:v>
                </c:pt>
                <c:pt idx="4187">
                  <c:v>1048851</c:v>
                </c:pt>
                <c:pt idx="4188">
                  <c:v>1049101</c:v>
                </c:pt>
                <c:pt idx="4189">
                  <c:v>1049351</c:v>
                </c:pt>
                <c:pt idx="4190">
                  <c:v>1049601</c:v>
                </c:pt>
                <c:pt idx="4191">
                  <c:v>1049851</c:v>
                </c:pt>
                <c:pt idx="4192">
                  <c:v>1050101</c:v>
                </c:pt>
                <c:pt idx="4193">
                  <c:v>1050351</c:v>
                </c:pt>
                <c:pt idx="4194">
                  <c:v>1050601</c:v>
                </c:pt>
                <c:pt idx="4195">
                  <c:v>1050851</c:v>
                </c:pt>
                <c:pt idx="4196">
                  <c:v>1051101</c:v>
                </c:pt>
                <c:pt idx="4197">
                  <c:v>1051351</c:v>
                </c:pt>
                <c:pt idx="4198">
                  <c:v>1051601</c:v>
                </c:pt>
                <c:pt idx="4199">
                  <c:v>1051851</c:v>
                </c:pt>
                <c:pt idx="4200">
                  <c:v>1052101</c:v>
                </c:pt>
                <c:pt idx="4201">
                  <c:v>1052351</c:v>
                </c:pt>
                <c:pt idx="4202">
                  <c:v>1052601</c:v>
                </c:pt>
                <c:pt idx="4203">
                  <c:v>1052851</c:v>
                </c:pt>
                <c:pt idx="4204">
                  <c:v>1053101</c:v>
                </c:pt>
                <c:pt idx="4205">
                  <c:v>1053351</c:v>
                </c:pt>
                <c:pt idx="4206">
                  <c:v>1053601</c:v>
                </c:pt>
                <c:pt idx="4207">
                  <c:v>1053851</c:v>
                </c:pt>
                <c:pt idx="4208">
                  <c:v>1054101</c:v>
                </c:pt>
                <c:pt idx="4209">
                  <c:v>1054351</c:v>
                </c:pt>
                <c:pt idx="4210">
                  <c:v>1054601</c:v>
                </c:pt>
                <c:pt idx="4211">
                  <c:v>1054851</c:v>
                </c:pt>
                <c:pt idx="4212">
                  <c:v>1055101</c:v>
                </c:pt>
                <c:pt idx="4213">
                  <c:v>1055351</c:v>
                </c:pt>
                <c:pt idx="4214">
                  <c:v>1055601</c:v>
                </c:pt>
                <c:pt idx="4215">
                  <c:v>1055851</c:v>
                </c:pt>
                <c:pt idx="4216">
                  <c:v>1056101</c:v>
                </c:pt>
                <c:pt idx="4217">
                  <c:v>1056351</c:v>
                </c:pt>
                <c:pt idx="4218">
                  <c:v>1056601</c:v>
                </c:pt>
                <c:pt idx="4219">
                  <c:v>1056851</c:v>
                </c:pt>
                <c:pt idx="4220">
                  <c:v>1057101</c:v>
                </c:pt>
                <c:pt idx="4221">
                  <c:v>1057351</c:v>
                </c:pt>
                <c:pt idx="4222">
                  <c:v>1057601</c:v>
                </c:pt>
                <c:pt idx="4223">
                  <c:v>1057851</c:v>
                </c:pt>
                <c:pt idx="4224">
                  <c:v>1058101</c:v>
                </c:pt>
                <c:pt idx="4225">
                  <c:v>1058351</c:v>
                </c:pt>
                <c:pt idx="4226">
                  <c:v>1058601</c:v>
                </c:pt>
                <c:pt idx="4227">
                  <c:v>1058851</c:v>
                </c:pt>
                <c:pt idx="4228">
                  <c:v>1059101</c:v>
                </c:pt>
                <c:pt idx="4229">
                  <c:v>1059351</c:v>
                </c:pt>
                <c:pt idx="4230">
                  <c:v>1059601</c:v>
                </c:pt>
                <c:pt idx="4231">
                  <c:v>1059851</c:v>
                </c:pt>
                <c:pt idx="4232">
                  <c:v>1060101</c:v>
                </c:pt>
                <c:pt idx="4233">
                  <c:v>1060351</c:v>
                </c:pt>
                <c:pt idx="4234">
                  <c:v>1060601</c:v>
                </c:pt>
                <c:pt idx="4235">
                  <c:v>1060851</c:v>
                </c:pt>
                <c:pt idx="4236">
                  <c:v>1061101</c:v>
                </c:pt>
                <c:pt idx="4237">
                  <c:v>1061351</c:v>
                </c:pt>
                <c:pt idx="4238">
                  <c:v>1061601</c:v>
                </c:pt>
                <c:pt idx="4239">
                  <c:v>1061851</c:v>
                </c:pt>
                <c:pt idx="4240">
                  <c:v>1062101</c:v>
                </c:pt>
                <c:pt idx="4241">
                  <c:v>1062351</c:v>
                </c:pt>
                <c:pt idx="4242">
                  <c:v>1062601</c:v>
                </c:pt>
                <c:pt idx="4243">
                  <c:v>1062851</c:v>
                </c:pt>
                <c:pt idx="4244">
                  <c:v>1063101</c:v>
                </c:pt>
                <c:pt idx="4245">
                  <c:v>1063351</c:v>
                </c:pt>
                <c:pt idx="4246">
                  <c:v>1063601</c:v>
                </c:pt>
                <c:pt idx="4247">
                  <c:v>1063851</c:v>
                </c:pt>
                <c:pt idx="4248">
                  <c:v>1064101</c:v>
                </c:pt>
                <c:pt idx="4249">
                  <c:v>1064351</c:v>
                </c:pt>
                <c:pt idx="4250">
                  <c:v>1064601</c:v>
                </c:pt>
                <c:pt idx="4251">
                  <c:v>1064851</c:v>
                </c:pt>
                <c:pt idx="4252">
                  <c:v>1065101</c:v>
                </c:pt>
                <c:pt idx="4253">
                  <c:v>1065351</c:v>
                </c:pt>
                <c:pt idx="4254">
                  <c:v>1065601</c:v>
                </c:pt>
                <c:pt idx="4255">
                  <c:v>1065851</c:v>
                </c:pt>
                <c:pt idx="4256">
                  <c:v>1066101</c:v>
                </c:pt>
                <c:pt idx="4257">
                  <c:v>1066351</c:v>
                </c:pt>
                <c:pt idx="4258">
                  <c:v>1066601</c:v>
                </c:pt>
                <c:pt idx="4259">
                  <c:v>1066851</c:v>
                </c:pt>
                <c:pt idx="4260">
                  <c:v>1067101</c:v>
                </c:pt>
                <c:pt idx="4261">
                  <c:v>1067351</c:v>
                </c:pt>
                <c:pt idx="4262">
                  <c:v>1067601</c:v>
                </c:pt>
                <c:pt idx="4263">
                  <c:v>1067851</c:v>
                </c:pt>
                <c:pt idx="4264">
                  <c:v>1068101</c:v>
                </c:pt>
                <c:pt idx="4265">
                  <c:v>1068351</c:v>
                </c:pt>
                <c:pt idx="4266">
                  <c:v>1068601</c:v>
                </c:pt>
                <c:pt idx="4267">
                  <c:v>1068851</c:v>
                </c:pt>
                <c:pt idx="4268">
                  <c:v>1069101</c:v>
                </c:pt>
                <c:pt idx="4269">
                  <c:v>1069351</c:v>
                </c:pt>
                <c:pt idx="4270">
                  <c:v>1069601</c:v>
                </c:pt>
                <c:pt idx="4271">
                  <c:v>1069851</c:v>
                </c:pt>
                <c:pt idx="4272">
                  <c:v>1070101</c:v>
                </c:pt>
                <c:pt idx="4273">
                  <c:v>1070351</c:v>
                </c:pt>
                <c:pt idx="4274">
                  <c:v>1070601</c:v>
                </c:pt>
                <c:pt idx="4275">
                  <c:v>1070851</c:v>
                </c:pt>
                <c:pt idx="4276">
                  <c:v>1071101</c:v>
                </c:pt>
                <c:pt idx="4277">
                  <c:v>1071351</c:v>
                </c:pt>
                <c:pt idx="4278">
                  <c:v>1071601</c:v>
                </c:pt>
                <c:pt idx="4279">
                  <c:v>1071851</c:v>
                </c:pt>
                <c:pt idx="4280">
                  <c:v>1072101</c:v>
                </c:pt>
                <c:pt idx="4281">
                  <c:v>1072351</c:v>
                </c:pt>
                <c:pt idx="4282">
                  <c:v>1072601</c:v>
                </c:pt>
                <c:pt idx="4283">
                  <c:v>1072851</c:v>
                </c:pt>
                <c:pt idx="4284">
                  <c:v>1073101</c:v>
                </c:pt>
                <c:pt idx="4285">
                  <c:v>1073351</c:v>
                </c:pt>
                <c:pt idx="4286">
                  <c:v>1073601</c:v>
                </c:pt>
                <c:pt idx="4287">
                  <c:v>1073851</c:v>
                </c:pt>
                <c:pt idx="4288">
                  <c:v>1074101</c:v>
                </c:pt>
                <c:pt idx="4289">
                  <c:v>1074351</c:v>
                </c:pt>
                <c:pt idx="4290">
                  <c:v>1074601</c:v>
                </c:pt>
                <c:pt idx="4291">
                  <c:v>1074851</c:v>
                </c:pt>
                <c:pt idx="4292">
                  <c:v>1075101</c:v>
                </c:pt>
                <c:pt idx="4293">
                  <c:v>1075351</c:v>
                </c:pt>
                <c:pt idx="4294">
                  <c:v>1075601</c:v>
                </c:pt>
                <c:pt idx="4295">
                  <c:v>1075851</c:v>
                </c:pt>
                <c:pt idx="4296">
                  <c:v>1076101</c:v>
                </c:pt>
                <c:pt idx="4297">
                  <c:v>1076351</c:v>
                </c:pt>
                <c:pt idx="4298">
                  <c:v>1076601</c:v>
                </c:pt>
                <c:pt idx="4299">
                  <c:v>1076851</c:v>
                </c:pt>
                <c:pt idx="4300">
                  <c:v>1077101</c:v>
                </c:pt>
                <c:pt idx="4301">
                  <c:v>1077351</c:v>
                </c:pt>
                <c:pt idx="4302">
                  <c:v>1077601</c:v>
                </c:pt>
                <c:pt idx="4303">
                  <c:v>1077851</c:v>
                </c:pt>
                <c:pt idx="4304">
                  <c:v>1078101</c:v>
                </c:pt>
                <c:pt idx="4305">
                  <c:v>1078351</c:v>
                </c:pt>
                <c:pt idx="4306">
                  <c:v>1078601</c:v>
                </c:pt>
                <c:pt idx="4307">
                  <c:v>1078851</c:v>
                </c:pt>
                <c:pt idx="4308">
                  <c:v>1079101</c:v>
                </c:pt>
                <c:pt idx="4309">
                  <c:v>1079351</c:v>
                </c:pt>
                <c:pt idx="4310">
                  <c:v>1079601</c:v>
                </c:pt>
                <c:pt idx="4311">
                  <c:v>1079851</c:v>
                </c:pt>
                <c:pt idx="4312">
                  <c:v>1080101</c:v>
                </c:pt>
                <c:pt idx="4313">
                  <c:v>1080351</c:v>
                </c:pt>
                <c:pt idx="4314">
                  <c:v>1080601</c:v>
                </c:pt>
                <c:pt idx="4315">
                  <c:v>1080851</c:v>
                </c:pt>
                <c:pt idx="4316">
                  <c:v>1081101</c:v>
                </c:pt>
                <c:pt idx="4317">
                  <c:v>1081351</c:v>
                </c:pt>
                <c:pt idx="4318">
                  <c:v>1081601</c:v>
                </c:pt>
                <c:pt idx="4319">
                  <c:v>1081851</c:v>
                </c:pt>
                <c:pt idx="4320">
                  <c:v>1082101</c:v>
                </c:pt>
                <c:pt idx="4321">
                  <c:v>1082351</c:v>
                </c:pt>
                <c:pt idx="4322">
                  <c:v>1082601</c:v>
                </c:pt>
                <c:pt idx="4323">
                  <c:v>1082851</c:v>
                </c:pt>
                <c:pt idx="4324">
                  <c:v>1083101</c:v>
                </c:pt>
                <c:pt idx="4325">
                  <c:v>1083351</c:v>
                </c:pt>
                <c:pt idx="4326">
                  <c:v>1083601</c:v>
                </c:pt>
                <c:pt idx="4327">
                  <c:v>1083851</c:v>
                </c:pt>
                <c:pt idx="4328">
                  <c:v>1084101</c:v>
                </c:pt>
                <c:pt idx="4329">
                  <c:v>1084351</c:v>
                </c:pt>
                <c:pt idx="4330">
                  <c:v>1084601</c:v>
                </c:pt>
                <c:pt idx="4331">
                  <c:v>1084851</c:v>
                </c:pt>
                <c:pt idx="4332">
                  <c:v>1085101</c:v>
                </c:pt>
                <c:pt idx="4333">
                  <c:v>1085351</c:v>
                </c:pt>
                <c:pt idx="4334">
                  <c:v>1085601</c:v>
                </c:pt>
                <c:pt idx="4335">
                  <c:v>1085851</c:v>
                </c:pt>
                <c:pt idx="4336">
                  <c:v>1086101</c:v>
                </c:pt>
                <c:pt idx="4337">
                  <c:v>1086351</c:v>
                </c:pt>
                <c:pt idx="4338">
                  <c:v>1086601</c:v>
                </c:pt>
                <c:pt idx="4339">
                  <c:v>1086851</c:v>
                </c:pt>
                <c:pt idx="4340">
                  <c:v>1087101</c:v>
                </c:pt>
                <c:pt idx="4341">
                  <c:v>1087351</c:v>
                </c:pt>
                <c:pt idx="4342">
                  <c:v>1087601</c:v>
                </c:pt>
                <c:pt idx="4343">
                  <c:v>1087851</c:v>
                </c:pt>
                <c:pt idx="4344">
                  <c:v>1088101</c:v>
                </c:pt>
                <c:pt idx="4345">
                  <c:v>1088351</c:v>
                </c:pt>
                <c:pt idx="4346">
                  <c:v>1088601</c:v>
                </c:pt>
                <c:pt idx="4347">
                  <c:v>1088851</c:v>
                </c:pt>
                <c:pt idx="4348">
                  <c:v>1089101</c:v>
                </c:pt>
                <c:pt idx="4349">
                  <c:v>1089351</c:v>
                </c:pt>
                <c:pt idx="4350">
                  <c:v>1089601</c:v>
                </c:pt>
                <c:pt idx="4351">
                  <c:v>1089851</c:v>
                </c:pt>
                <c:pt idx="4352">
                  <c:v>1090101</c:v>
                </c:pt>
                <c:pt idx="4353">
                  <c:v>1090351</c:v>
                </c:pt>
                <c:pt idx="4354">
                  <c:v>1090601</c:v>
                </c:pt>
                <c:pt idx="4355">
                  <c:v>1090851</c:v>
                </c:pt>
                <c:pt idx="4356">
                  <c:v>1091101</c:v>
                </c:pt>
                <c:pt idx="4357">
                  <c:v>1091351</c:v>
                </c:pt>
                <c:pt idx="4358">
                  <c:v>1091601</c:v>
                </c:pt>
                <c:pt idx="4359">
                  <c:v>1091851</c:v>
                </c:pt>
                <c:pt idx="4360">
                  <c:v>1092101</c:v>
                </c:pt>
                <c:pt idx="4361">
                  <c:v>1092351</c:v>
                </c:pt>
                <c:pt idx="4362">
                  <c:v>1092601</c:v>
                </c:pt>
                <c:pt idx="4363">
                  <c:v>1092851</c:v>
                </c:pt>
                <c:pt idx="4364">
                  <c:v>1093101</c:v>
                </c:pt>
                <c:pt idx="4365">
                  <c:v>1093351</c:v>
                </c:pt>
                <c:pt idx="4366">
                  <c:v>1093601</c:v>
                </c:pt>
                <c:pt idx="4367">
                  <c:v>1093851</c:v>
                </c:pt>
                <c:pt idx="4368">
                  <c:v>1094101</c:v>
                </c:pt>
                <c:pt idx="4369">
                  <c:v>1094351</c:v>
                </c:pt>
                <c:pt idx="4370">
                  <c:v>1094601</c:v>
                </c:pt>
                <c:pt idx="4371">
                  <c:v>1094851</c:v>
                </c:pt>
                <c:pt idx="4372">
                  <c:v>1095101</c:v>
                </c:pt>
                <c:pt idx="4373">
                  <c:v>1095351</c:v>
                </c:pt>
                <c:pt idx="4374">
                  <c:v>1095601</c:v>
                </c:pt>
                <c:pt idx="4375">
                  <c:v>1095851</c:v>
                </c:pt>
                <c:pt idx="4376">
                  <c:v>1096101</c:v>
                </c:pt>
                <c:pt idx="4377">
                  <c:v>1096351</c:v>
                </c:pt>
                <c:pt idx="4378">
                  <c:v>1096601</c:v>
                </c:pt>
                <c:pt idx="4379">
                  <c:v>1096851</c:v>
                </c:pt>
                <c:pt idx="4380">
                  <c:v>1097101</c:v>
                </c:pt>
                <c:pt idx="4381">
                  <c:v>1097351</c:v>
                </c:pt>
                <c:pt idx="4382">
                  <c:v>1097601</c:v>
                </c:pt>
                <c:pt idx="4383">
                  <c:v>1097851</c:v>
                </c:pt>
                <c:pt idx="4384">
                  <c:v>1098101</c:v>
                </c:pt>
                <c:pt idx="4385">
                  <c:v>1098351</c:v>
                </c:pt>
                <c:pt idx="4386">
                  <c:v>1098601</c:v>
                </c:pt>
                <c:pt idx="4387">
                  <c:v>1098851</c:v>
                </c:pt>
                <c:pt idx="4388">
                  <c:v>1099101</c:v>
                </c:pt>
                <c:pt idx="4389">
                  <c:v>1099351</c:v>
                </c:pt>
                <c:pt idx="4390">
                  <c:v>1099601</c:v>
                </c:pt>
                <c:pt idx="4391">
                  <c:v>1099851</c:v>
                </c:pt>
                <c:pt idx="4392">
                  <c:v>1100101</c:v>
                </c:pt>
                <c:pt idx="4393">
                  <c:v>1100351</c:v>
                </c:pt>
                <c:pt idx="4394">
                  <c:v>1100601</c:v>
                </c:pt>
                <c:pt idx="4395">
                  <c:v>1100851</c:v>
                </c:pt>
                <c:pt idx="4396">
                  <c:v>1101101</c:v>
                </c:pt>
                <c:pt idx="4397">
                  <c:v>1101351</c:v>
                </c:pt>
                <c:pt idx="4398">
                  <c:v>1101601</c:v>
                </c:pt>
                <c:pt idx="4399">
                  <c:v>1101851</c:v>
                </c:pt>
                <c:pt idx="4400">
                  <c:v>1102101</c:v>
                </c:pt>
                <c:pt idx="4401">
                  <c:v>1102351</c:v>
                </c:pt>
                <c:pt idx="4402">
                  <c:v>1102601</c:v>
                </c:pt>
                <c:pt idx="4403">
                  <c:v>1102851</c:v>
                </c:pt>
                <c:pt idx="4404">
                  <c:v>1103101</c:v>
                </c:pt>
                <c:pt idx="4405">
                  <c:v>1103351</c:v>
                </c:pt>
                <c:pt idx="4406">
                  <c:v>1103601</c:v>
                </c:pt>
                <c:pt idx="4407">
                  <c:v>1103851</c:v>
                </c:pt>
                <c:pt idx="4408">
                  <c:v>1104101</c:v>
                </c:pt>
                <c:pt idx="4409">
                  <c:v>1104351</c:v>
                </c:pt>
                <c:pt idx="4410">
                  <c:v>1104601</c:v>
                </c:pt>
                <c:pt idx="4411">
                  <c:v>1104851</c:v>
                </c:pt>
                <c:pt idx="4412">
                  <c:v>1105101</c:v>
                </c:pt>
                <c:pt idx="4413">
                  <c:v>1105351</c:v>
                </c:pt>
                <c:pt idx="4414">
                  <c:v>1105601</c:v>
                </c:pt>
                <c:pt idx="4415">
                  <c:v>1105851</c:v>
                </c:pt>
                <c:pt idx="4416">
                  <c:v>1106101</c:v>
                </c:pt>
                <c:pt idx="4417">
                  <c:v>1106351</c:v>
                </c:pt>
                <c:pt idx="4418">
                  <c:v>1106601</c:v>
                </c:pt>
                <c:pt idx="4419">
                  <c:v>1106851</c:v>
                </c:pt>
                <c:pt idx="4420">
                  <c:v>1107101</c:v>
                </c:pt>
                <c:pt idx="4421">
                  <c:v>1107351</c:v>
                </c:pt>
                <c:pt idx="4422">
                  <c:v>1107601</c:v>
                </c:pt>
                <c:pt idx="4423">
                  <c:v>1107851</c:v>
                </c:pt>
                <c:pt idx="4424">
                  <c:v>1108101</c:v>
                </c:pt>
                <c:pt idx="4425">
                  <c:v>1108351</c:v>
                </c:pt>
                <c:pt idx="4426">
                  <c:v>1108601</c:v>
                </c:pt>
                <c:pt idx="4427">
                  <c:v>1108851</c:v>
                </c:pt>
                <c:pt idx="4428">
                  <c:v>1109101</c:v>
                </c:pt>
                <c:pt idx="4429">
                  <c:v>1109351</c:v>
                </c:pt>
                <c:pt idx="4430">
                  <c:v>1109601</c:v>
                </c:pt>
                <c:pt idx="4431">
                  <c:v>1109851</c:v>
                </c:pt>
                <c:pt idx="4432">
                  <c:v>1110101</c:v>
                </c:pt>
                <c:pt idx="4433">
                  <c:v>1110351</c:v>
                </c:pt>
                <c:pt idx="4434">
                  <c:v>1110601</c:v>
                </c:pt>
                <c:pt idx="4435">
                  <c:v>1110851</c:v>
                </c:pt>
                <c:pt idx="4436">
                  <c:v>1111101</c:v>
                </c:pt>
                <c:pt idx="4437">
                  <c:v>1111351</c:v>
                </c:pt>
                <c:pt idx="4438">
                  <c:v>1111601</c:v>
                </c:pt>
                <c:pt idx="4439">
                  <c:v>1111851</c:v>
                </c:pt>
                <c:pt idx="4440">
                  <c:v>1112101</c:v>
                </c:pt>
                <c:pt idx="4441">
                  <c:v>1112351</c:v>
                </c:pt>
                <c:pt idx="4442">
                  <c:v>1112601</c:v>
                </c:pt>
                <c:pt idx="4443">
                  <c:v>1112851</c:v>
                </c:pt>
                <c:pt idx="4444">
                  <c:v>1113101</c:v>
                </c:pt>
                <c:pt idx="4445">
                  <c:v>1113351</c:v>
                </c:pt>
                <c:pt idx="4446">
                  <c:v>1113601</c:v>
                </c:pt>
                <c:pt idx="4447">
                  <c:v>1113851</c:v>
                </c:pt>
                <c:pt idx="4448">
                  <c:v>1114101</c:v>
                </c:pt>
                <c:pt idx="4449">
                  <c:v>1114351</c:v>
                </c:pt>
                <c:pt idx="4450">
                  <c:v>1114601</c:v>
                </c:pt>
                <c:pt idx="4451">
                  <c:v>1114851</c:v>
                </c:pt>
                <c:pt idx="4452">
                  <c:v>1115101</c:v>
                </c:pt>
                <c:pt idx="4453">
                  <c:v>1115351</c:v>
                </c:pt>
                <c:pt idx="4454">
                  <c:v>1115601</c:v>
                </c:pt>
                <c:pt idx="4455">
                  <c:v>1115851</c:v>
                </c:pt>
                <c:pt idx="4456">
                  <c:v>1116101</c:v>
                </c:pt>
                <c:pt idx="4457">
                  <c:v>1116351</c:v>
                </c:pt>
                <c:pt idx="4458">
                  <c:v>1116601</c:v>
                </c:pt>
                <c:pt idx="4459">
                  <c:v>1116851</c:v>
                </c:pt>
                <c:pt idx="4460">
                  <c:v>1117101</c:v>
                </c:pt>
                <c:pt idx="4461">
                  <c:v>1117351</c:v>
                </c:pt>
                <c:pt idx="4462">
                  <c:v>1117601</c:v>
                </c:pt>
                <c:pt idx="4463">
                  <c:v>1117851</c:v>
                </c:pt>
                <c:pt idx="4464">
                  <c:v>1118101</c:v>
                </c:pt>
                <c:pt idx="4465">
                  <c:v>1118351</c:v>
                </c:pt>
                <c:pt idx="4466">
                  <c:v>1118601</c:v>
                </c:pt>
                <c:pt idx="4467">
                  <c:v>1118851</c:v>
                </c:pt>
                <c:pt idx="4468">
                  <c:v>1119101</c:v>
                </c:pt>
                <c:pt idx="4469">
                  <c:v>1119351</c:v>
                </c:pt>
                <c:pt idx="4470">
                  <c:v>1119601</c:v>
                </c:pt>
                <c:pt idx="4471">
                  <c:v>1119851</c:v>
                </c:pt>
                <c:pt idx="4472">
                  <c:v>1120101</c:v>
                </c:pt>
                <c:pt idx="4473">
                  <c:v>1120351</c:v>
                </c:pt>
                <c:pt idx="4474">
                  <c:v>1120601</c:v>
                </c:pt>
                <c:pt idx="4475">
                  <c:v>1120851</c:v>
                </c:pt>
                <c:pt idx="4476">
                  <c:v>1121101</c:v>
                </c:pt>
                <c:pt idx="4477">
                  <c:v>1121351</c:v>
                </c:pt>
                <c:pt idx="4478">
                  <c:v>1121601</c:v>
                </c:pt>
                <c:pt idx="4479">
                  <c:v>1121851</c:v>
                </c:pt>
                <c:pt idx="4480">
                  <c:v>1122101</c:v>
                </c:pt>
                <c:pt idx="4481">
                  <c:v>1122351</c:v>
                </c:pt>
                <c:pt idx="4482">
                  <c:v>1122601</c:v>
                </c:pt>
                <c:pt idx="4483">
                  <c:v>1122851</c:v>
                </c:pt>
                <c:pt idx="4484">
                  <c:v>1123101</c:v>
                </c:pt>
                <c:pt idx="4485">
                  <c:v>1123351</c:v>
                </c:pt>
                <c:pt idx="4486">
                  <c:v>1123601</c:v>
                </c:pt>
                <c:pt idx="4487">
                  <c:v>1123851</c:v>
                </c:pt>
                <c:pt idx="4488">
                  <c:v>1124101</c:v>
                </c:pt>
                <c:pt idx="4489">
                  <c:v>1124351</c:v>
                </c:pt>
                <c:pt idx="4490">
                  <c:v>1124601</c:v>
                </c:pt>
                <c:pt idx="4491">
                  <c:v>1124851</c:v>
                </c:pt>
                <c:pt idx="4492">
                  <c:v>1125101</c:v>
                </c:pt>
                <c:pt idx="4493">
                  <c:v>1125351</c:v>
                </c:pt>
                <c:pt idx="4494">
                  <c:v>1125601</c:v>
                </c:pt>
                <c:pt idx="4495">
                  <c:v>1125851</c:v>
                </c:pt>
                <c:pt idx="4496">
                  <c:v>1126101</c:v>
                </c:pt>
                <c:pt idx="4497">
                  <c:v>1126351</c:v>
                </c:pt>
                <c:pt idx="4498">
                  <c:v>1126601</c:v>
                </c:pt>
                <c:pt idx="4499">
                  <c:v>1126851</c:v>
                </c:pt>
                <c:pt idx="4500">
                  <c:v>1127101</c:v>
                </c:pt>
                <c:pt idx="4501">
                  <c:v>1127351</c:v>
                </c:pt>
                <c:pt idx="4502">
                  <c:v>1127601</c:v>
                </c:pt>
                <c:pt idx="4503">
                  <c:v>1127851</c:v>
                </c:pt>
                <c:pt idx="4504">
                  <c:v>1128101</c:v>
                </c:pt>
                <c:pt idx="4505">
                  <c:v>1128351</c:v>
                </c:pt>
                <c:pt idx="4506">
                  <c:v>1128601</c:v>
                </c:pt>
                <c:pt idx="4507">
                  <c:v>1128851</c:v>
                </c:pt>
                <c:pt idx="4508">
                  <c:v>1129101</c:v>
                </c:pt>
                <c:pt idx="4509">
                  <c:v>1129351</c:v>
                </c:pt>
                <c:pt idx="4510">
                  <c:v>1129601</c:v>
                </c:pt>
                <c:pt idx="4511">
                  <c:v>1129851</c:v>
                </c:pt>
                <c:pt idx="4512">
                  <c:v>1130101</c:v>
                </c:pt>
                <c:pt idx="4513">
                  <c:v>1130351</c:v>
                </c:pt>
                <c:pt idx="4514">
                  <c:v>1130601</c:v>
                </c:pt>
                <c:pt idx="4515">
                  <c:v>1130851</c:v>
                </c:pt>
                <c:pt idx="4516">
                  <c:v>1131101</c:v>
                </c:pt>
                <c:pt idx="4517">
                  <c:v>1131351</c:v>
                </c:pt>
                <c:pt idx="4518">
                  <c:v>1131601</c:v>
                </c:pt>
                <c:pt idx="4519">
                  <c:v>1131851</c:v>
                </c:pt>
                <c:pt idx="4520">
                  <c:v>1132101</c:v>
                </c:pt>
                <c:pt idx="4521">
                  <c:v>1132351</c:v>
                </c:pt>
                <c:pt idx="4522">
                  <c:v>1132601</c:v>
                </c:pt>
                <c:pt idx="4523">
                  <c:v>1132851</c:v>
                </c:pt>
                <c:pt idx="4524">
                  <c:v>1133101</c:v>
                </c:pt>
                <c:pt idx="4525">
                  <c:v>1133351</c:v>
                </c:pt>
                <c:pt idx="4526">
                  <c:v>1133601</c:v>
                </c:pt>
                <c:pt idx="4527">
                  <c:v>1133851</c:v>
                </c:pt>
                <c:pt idx="4528">
                  <c:v>1134101</c:v>
                </c:pt>
                <c:pt idx="4529">
                  <c:v>1134351</c:v>
                </c:pt>
                <c:pt idx="4530">
                  <c:v>1134601</c:v>
                </c:pt>
                <c:pt idx="4531">
                  <c:v>1134851</c:v>
                </c:pt>
                <c:pt idx="4532">
                  <c:v>1135101</c:v>
                </c:pt>
                <c:pt idx="4533">
                  <c:v>1135351</c:v>
                </c:pt>
                <c:pt idx="4534">
                  <c:v>1135601</c:v>
                </c:pt>
                <c:pt idx="4535">
                  <c:v>1135851</c:v>
                </c:pt>
                <c:pt idx="4536">
                  <c:v>1136101</c:v>
                </c:pt>
                <c:pt idx="4537">
                  <c:v>1136351</c:v>
                </c:pt>
                <c:pt idx="4538">
                  <c:v>1136601</c:v>
                </c:pt>
                <c:pt idx="4539">
                  <c:v>1136851</c:v>
                </c:pt>
                <c:pt idx="4540">
                  <c:v>1137101</c:v>
                </c:pt>
                <c:pt idx="4541">
                  <c:v>1137351</c:v>
                </c:pt>
                <c:pt idx="4542">
                  <c:v>1137601</c:v>
                </c:pt>
                <c:pt idx="4543">
                  <c:v>1137851</c:v>
                </c:pt>
                <c:pt idx="4544">
                  <c:v>1138101</c:v>
                </c:pt>
                <c:pt idx="4545">
                  <c:v>1138351</c:v>
                </c:pt>
                <c:pt idx="4546">
                  <c:v>1138601</c:v>
                </c:pt>
                <c:pt idx="4547">
                  <c:v>1138851</c:v>
                </c:pt>
                <c:pt idx="4548">
                  <c:v>1139101</c:v>
                </c:pt>
                <c:pt idx="4549">
                  <c:v>1139351</c:v>
                </c:pt>
                <c:pt idx="4550">
                  <c:v>1139601</c:v>
                </c:pt>
                <c:pt idx="4551">
                  <c:v>1139851</c:v>
                </c:pt>
                <c:pt idx="4552">
                  <c:v>1140101</c:v>
                </c:pt>
                <c:pt idx="4553">
                  <c:v>1140351</c:v>
                </c:pt>
                <c:pt idx="4554">
                  <c:v>1140601</c:v>
                </c:pt>
                <c:pt idx="4555">
                  <c:v>1140851</c:v>
                </c:pt>
                <c:pt idx="4556">
                  <c:v>1141101</c:v>
                </c:pt>
                <c:pt idx="4557">
                  <c:v>1141351</c:v>
                </c:pt>
                <c:pt idx="4558">
                  <c:v>1141601</c:v>
                </c:pt>
                <c:pt idx="4559">
                  <c:v>1141851</c:v>
                </c:pt>
                <c:pt idx="4560">
                  <c:v>1142101</c:v>
                </c:pt>
                <c:pt idx="4561">
                  <c:v>1142351</c:v>
                </c:pt>
                <c:pt idx="4562">
                  <c:v>1142601</c:v>
                </c:pt>
                <c:pt idx="4563">
                  <c:v>1142851</c:v>
                </c:pt>
                <c:pt idx="4564">
                  <c:v>1143101</c:v>
                </c:pt>
                <c:pt idx="4565">
                  <c:v>1143351</c:v>
                </c:pt>
                <c:pt idx="4566">
                  <c:v>1143601</c:v>
                </c:pt>
                <c:pt idx="4567">
                  <c:v>1143851</c:v>
                </c:pt>
                <c:pt idx="4568">
                  <c:v>1144101</c:v>
                </c:pt>
                <c:pt idx="4569">
                  <c:v>1144351</c:v>
                </c:pt>
                <c:pt idx="4570">
                  <c:v>1144601</c:v>
                </c:pt>
                <c:pt idx="4571">
                  <c:v>1144851</c:v>
                </c:pt>
                <c:pt idx="4572">
                  <c:v>1145101</c:v>
                </c:pt>
                <c:pt idx="4573">
                  <c:v>1145351</c:v>
                </c:pt>
                <c:pt idx="4574">
                  <c:v>1145601</c:v>
                </c:pt>
                <c:pt idx="4575">
                  <c:v>1145851</c:v>
                </c:pt>
                <c:pt idx="4576">
                  <c:v>1146101</c:v>
                </c:pt>
                <c:pt idx="4577">
                  <c:v>1146351</c:v>
                </c:pt>
                <c:pt idx="4578">
                  <c:v>1146601</c:v>
                </c:pt>
                <c:pt idx="4579">
                  <c:v>1146851</c:v>
                </c:pt>
                <c:pt idx="4580">
                  <c:v>1147101</c:v>
                </c:pt>
                <c:pt idx="4581">
                  <c:v>1147351</c:v>
                </c:pt>
                <c:pt idx="4582">
                  <c:v>1147601</c:v>
                </c:pt>
                <c:pt idx="4583">
                  <c:v>1147851</c:v>
                </c:pt>
                <c:pt idx="4584">
                  <c:v>1148101</c:v>
                </c:pt>
                <c:pt idx="4585">
                  <c:v>1148351</c:v>
                </c:pt>
                <c:pt idx="4586">
                  <c:v>1148601</c:v>
                </c:pt>
                <c:pt idx="4587">
                  <c:v>1148851</c:v>
                </c:pt>
                <c:pt idx="4588">
                  <c:v>1149101</c:v>
                </c:pt>
                <c:pt idx="4589">
                  <c:v>1149351</c:v>
                </c:pt>
                <c:pt idx="4590">
                  <c:v>1149601</c:v>
                </c:pt>
                <c:pt idx="4591">
                  <c:v>1149851</c:v>
                </c:pt>
                <c:pt idx="4592">
                  <c:v>1150101</c:v>
                </c:pt>
                <c:pt idx="4593">
                  <c:v>1150351</c:v>
                </c:pt>
                <c:pt idx="4594">
                  <c:v>1150601</c:v>
                </c:pt>
                <c:pt idx="4595">
                  <c:v>1150851</c:v>
                </c:pt>
                <c:pt idx="4596">
                  <c:v>1151101</c:v>
                </c:pt>
                <c:pt idx="4597">
                  <c:v>1151351</c:v>
                </c:pt>
                <c:pt idx="4598">
                  <c:v>1151601</c:v>
                </c:pt>
                <c:pt idx="4599">
                  <c:v>1151851</c:v>
                </c:pt>
                <c:pt idx="4600">
                  <c:v>1152101</c:v>
                </c:pt>
                <c:pt idx="4601">
                  <c:v>1152351</c:v>
                </c:pt>
                <c:pt idx="4602">
                  <c:v>1152601</c:v>
                </c:pt>
                <c:pt idx="4603">
                  <c:v>1152851</c:v>
                </c:pt>
                <c:pt idx="4604">
                  <c:v>1153101</c:v>
                </c:pt>
                <c:pt idx="4605">
                  <c:v>1153351</c:v>
                </c:pt>
                <c:pt idx="4606">
                  <c:v>1153601</c:v>
                </c:pt>
                <c:pt idx="4607">
                  <c:v>1153851</c:v>
                </c:pt>
                <c:pt idx="4608">
                  <c:v>1154101</c:v>
                </c:pt>
                <c:pt idx="4609">
                  <c:v>1154351</c:v>
                </c:pt>
                <c:pt idx="4610">
                  <c:v>1154601</c:v>
                </c:pt>
                <c:pt idx="4611">
                  <c:v>1154851</c:v>
                </c:pt>
                <c:pt idx="4612">
                  <c:v>1155101</c:v>
                </c:pt>
                <c:pt idx="4613">
                  <c:v>1155351</c:v>
                </c:pt>
                <c:pt idx="4614">
                  <c:v>1155601</c:v>
                </c:pt>
                <c:pt idx="4615">
                  <c:v>1155851</c:v>
                </c:pt>
                <c:pt idx="4616">
                  <c:v>1156101</c:v>
                </c:pt>
                <c:pt idx="4617">
                  <c:v>1156351</c:v>
                </c:pt>
                <c:pt idx="4618">
                  <c:v>1156601</c:v>
                </c:pt>
                <c:pt idx="4619">
                  <c:v>1156851</c:v>
                </c:pt>
                <c:pt idx="4620">
                  <c:v>1157101</c:v>
                </c:pt>
                <c:pt idx="4621">
                  <c:v>1157351</c:v>
                </c:pt>
                <c:pt idx="4622">
                  <c:v>1157601</c:v>
                </c:pt>
                <c:pt idx="4623">
                  <c:v>1157851</c:v>
                </c:pt>
                <c:pt idx="4624">
                  <c:v>1158101</c:v>
                </c:pt>
                <c:pt idx="4625">
                  <c:v>1158351</c:v>
                </c:pt>
                <c:pt idx="4626">
                  <c:v>1158601</c:v>
                </c:pt>
                <c:pt idx="4627">
                  <c:v>1158851</c:v>
                </c:pt>
                <c:pt idx="4628">
                  <c:v>1159101</c:v>
                </c:pt>
                <c:pt idx="4629">
                  <c:v>1159351</c:v>
                </c:pt>
                <c:pt idx="4630">
                  <c:v>1159601</c:v>
                </c:pt>
                <c:pt idx="4631">
                  <c:v>1159851</c:v>
                </c:pt>
                <c:pt idx="4632">
                  <c:v>1160101</c:v>
                </c:pt>
                <c:pt idx="4633">
                  <c:v>1160351</c:v>
                </c:pt>
                <c:pt idx="4634">
                  <c:v>1160601</c:v>
                </c:pt>
                <c:pt idx="4635">
                  <c:v>1160851</c:v>
                </c:pt>
                <c:pt idx="4636">
                  <c:v>1161101</c:v>
                </c:pt>
                <c:pt idx="4637">
                  <c:v>1161351</c:v>
                </c:pt>
                <c:pt idx="4638">
                  <c:v>1161601</c:v>
                </c:pt>
                <c:pt idx="4639">
                  <c:v>1161851</c:v>
                </c:pt>
                <c:pt idx="4640">
                  <c:v>1162101</c:v>
                </c:pt>
                <c:pt idx="4641">
                  <c:v>1162351</c:v>
                </c:pt>
                <c:pt idx="4642">
                  <c:v>1162601</c:v>
                </c:pt>
                <c:pt idx="4643">
                  <c:v>1162851</c:v>
                </c:pt>
                <c:pt idx="4644">
                  <c:v>1163101</c:v>
                </c:pt>
                <c:pt idx="4645">
                  <c:v>1163351</c:v>
                </c:pt>
                <c:pt idx="4646">
                  <c:v>1163601</c:v>
                </c:pt>
                <c:pt idx="4647">
                  <c:v>1163851</c:v>
                </c:pt>
                <c:pt idx="4648">
                  <c:v>1164101</c:v>
                </c:pt>
                <c:pt idx="4649">
                  <c:v>1164351</c:v>
                </c:pt>
                <c:pt idx="4650">
                  <c:v>1164601</c:v>
                </c:pt>
                <c:pt idx="4651">
                  <c:v>1164851</c:v>
                </c:pt>
                <c:pt idx="4652">
                  <c:v>1165101</c:v>
                </c:pt>
                <c:pt idx="4653">
                  <c:v>1165351</c:v>
                </c:pt>
                <c:pt idx="4654">
                  <c:v>1165601</c:v>
                </c:pt>
                <c:pt idx="4655">
                  <c:v>1165851</c:v>
                </c:pt>
                <c:pt idx="4656">
                  <c:v>1166101</c:v>
                </c:pt>
                <c:pt idx="4657">
                  <c:v>1166351</c:v>
                </c:pt>
                <c:pt idx="4658">
                  <c:v>1166601</c:v>
                </c:pt>
                <c:pt idx="4659">
                  <c:v>1166851</c:v>
                </c:pt>
                <c:pt idx="4660">
                  <c:v>1167101</c:v>
                </c:pt>
                <c:pt idx="4661">
                  <c:v>1167351</c:v>
                </c:pt>
                <c:pt idx="4662">
                  <c:v>1167601</c:v>
                </c:pt>
                <c:pt idx="4663">
                  <c:v>1167851</c:v>
                </c:pt>
                <c:pt idx="4664">
                  <c:v>1168101</c:v>
                </c:pt>
                <c:pt idx="4665">
                  <c:v>1168351</c:v>
                </c:pt>
                <c:pt idx="4666">
                  <c:v>1168601</c:v>
                </c:pt>
                <c:pt idx="4667">
                  <c:v>1168851</c:v>
                </c:pt>
                <c:pt idx="4668">
                  <c:v>1169101</c:v>
                </c:pt>
                <c:pt idx="4669">
                  <c:v>1169351</c:v>
                </c:pt>
                <c:pt idx="4670">
                  <c:v>1169601</c:v>
                </c:pt>
                <c:pt idx="4671">
                  <c:v>1169851</c:v>
                </c:pt>
                <c:pt idx="4672">
                  <c:v>1170101</c:v>
                </c:pt>
                <c:pt idx="4673">
                  <c:v>1170351</c:v>
                </c:pt>
                <c:pt idx="4674">
                  <c:v>1170601</c:v>
                </c:pt>
                <c:pt idx="4675">
                  <c:v>1170851</c:v>
                </c:pt>
                <c:pt idx="4676">
                  <c:v>1171101</c:v>
                </c:pt>
                <c:pt idx="4677">
                  <c:v>1171351</c:v>
                </c:pt>
                <c:pt idx="4678">
                  <c:v>1171601</c:v>
                </c:pt>
                <c:pt idx="4679">
                  <c:v>1171851</c:v>
                </c:pt>
                <c:pt idx="4680">
                  <c:v>1172101</c:v>
                </c:pt>
                <c:pt idx="4681">
                  <c:v>1172351</c:v>
                </c:pt>
                <c:pt idx="4682">
                  <c:v>1172601</c:v>
                </c:pt>
                <c:pt idx="4683">
                  <c:v>1172851</c:v>
                </c:pt>
                <c:pt idx="4684">
                  <c:v>1173101</c:v>
                </c:pt>
                <c:pt idx="4685">
                  <c:v>1173351</c:v>
                </c:pt>
                <c:pt idx="4686">
                  <c:v>1173601</c:v>
                </c:pt>
                <c:pt idx="4687">
                  <c:v>1173851</c:v>
                </c:pt>
                <c:pt idx="4688">
                  <c:v>1174101</c:v>
                </c:pt>
                <c:pt idx="4689">
                  <c:v>1174351</c:v>
                </c:pt>
                <c:pt idx="4690">
                  <c:v>1174601</c:v>
                </c:pt>
                <c:pt idx="4691">
                  <c:v>1174851</c:v>
                </c:pt>
                <c:pt idx="4692">
                  <c:v>1175101</c:v>
                </c:pt>
                <c:pt idx="4693">
                  <c:v>1175351</c:v>
                </c:pt>
                <c:pt idx="4694">
                  <c:v>1175601</c:v>
                </c:pt>
                <c:pt idx="4695">
                  <c:v>1175851</c:v>
                </c:pt>
                <c:pt idx="4696">
                  <c:v>1176101</c:v>
                </c:pt>
                <c:pt idx="4697">
                  <c:v>1176351</c:v>
                </c:pt>
                <c:pt idx="4698">
                  <c:v>1176601</c:v>
                </c:pt>
                <c:pt idx="4699">
                  <c:v>1176851</c:v>
                </c:pt>
                <c:pt idx="4700">
                  <c:v>1177101</c:v>
                </c:pt>
                <c:pt idx="4701">
                  <c:v>1177351</c:v>
                </c:pt>
                <c:pt idx="4702">
                  <c:v>1177601</c:v>
                </c:pt>
                <c:pt idx="4703">
                  <c:v>1177851</c:v>
                </c:pt>
                <c:pt idx="4704">
                  <c:v>1178101</c:v>
                </c:pt>
                <c:pt idx="4705">
                  <c:v>1178351</c:v>
                </c:pt>
                <c:pt idx="4706">
                  <c:v>1178601</c:v>
                </c:pt>
                <c:pt idx="4707">
                  <c:v>1178851</c:v>
                </c:pt>
                <c:pt idx="4708">
                  <c:v>1179101</c:v>
                </c:pt>
                <c:pt idx="4709">
                  <c:v>1179351</c:v>
                </c:pt>
                <c:pt idx="4710">
                  <c:v>1179601</c:v>
                </c:pt>
                <c:pt idx="4711">
                  <c:v>1179851</c:v>
                </c:pt>
                <c:pt idx="4712">
                  <c:v>1180101</c:v>
                </c:pt>
                <c:pt idx="4713">
                  <c:v>1180351</c:v>
                </c:pt>
                <c:pt idx="4714">
                  <c:v>1180601</c:v>
                </c:pt>
                <c:pt idx="4715">
                  <c:v>1180851</c:v>
                </c:pt>
                <c:pt idx="4716">
                  <c:v>1181101</c:v>
                </c:pt>
                <c:pt idx="4717">
                  <c:v>1181351</c:v>
                </c:pt>
                <c:pt idx="4718">
                  <c:v>1181601</c:v>
                </c:pt>
                <c:pt idx="4719">
                  <c:v>1181851</c:v>
                </c:pt>
                <c:pt idx="4720">
                  <c:v>1182101</c:v>
                </c:pt>
                <c:pt idx="4721">
                  <c:v>1182351</c:v>
                </c:pt>
                <c:pt idx="4722">
                  <c:v>1182601</c:v>
                </c:pt>
                <c:pt idx="4723">
                  <c:v>1182851</c:v>
                </c:pt>
                <c:pt idx="4724">
                  <c:v>1183101</c:v>
                </c:pt>
                <c:pt idx="4725">
                  <c:v>1183351</c:v>
                </c:pt>
                <c:pt idx="4726">
                  <c:v>1183601</c:v>
                </c:pt>
                <c:pt idx="4727">
                  <c:v>1183851</c:v>
                </c:pt>
                <c:pt idx="4728">
                  <c:v>1184101</c:v>
                </c:pt>
                <c:pt idx="4729">
                  <c:v>1184351</c:v>
                </c:pt>
                <c:pt idx="4730">
                  <c:v>1184601</c:v>
                </c:pt>
                <c:pt idx="4731">
                  <c:v>1184851</c:v>
                </c:pt>
                <c:pt idx="4732">
                  <c:v>1185101</c:v>
                </c:pt>
                <c:pt idx="4733">
                  <c:v>1185351</c:v>
                </c:pt>
                <c:pt idx="4734">
                  <c:v>1185601</c:v>
                </c:pt>
                <c:pt idx="4735">
                  <c:v>1185851</c:v>
                </c:pt>
                <c:pt idx="4736">
                  <c:v>1186101</c:v>
                </c:pt>
                <c:pt idx="4737">
                  <c:v>1186351</c:v>
                </c:pt>
                <c:pt idx="4738">
                  <c:v>1186601</c:v>
                </c:pt>
                <c:pt idx="4739">
                  <c:v>1186851</c:v>
                </c:pt>
                <c:pt idx="4740">
                  <c:v>1187101</c:v>
                </c:pt>
                <c:pt idx="4741">
                  <c:v>1187351</c:v>
                </c:pt>
                <c:pt idx="4742">
                  <c:v>1187601</c:v>
                </c:pt>
                <c:pt idx="4743">
                  <c:v>1188101</c:v>
                </c:pt>
                <c:pt idx="4744">
                  <c:v>1188351</c:v>
                </c:pt>
                <c:pt idx="4745">
                  <c:v>1188601</c:v>
                </c:pt>
                <c:pt idx="4746">
                  <c:v>1188851</c:v>
                </c:pt>
                <c:pt idx="4747">
                  <c:v>1189101</c:v>
                </c:pt>
                <c:pt idx="4748">
                  <c:v>1189351</c:v>
                </c:pt>
                <c:pt idx="4749">
                  <c:v>1189601</c:v>
                </c:pt>
                <c:pt idx="4750">
                  <c:v>1189851</c:v>
                </c:pt>
                <c:pt idx="4751">
                  <c:v>1190101</c:v>
                </c:pt>
                <c:pt idx="4752">
                  <c:v>1190351</c:v>
                </c:pt>
                <c:pt idx="4753">
                  <c:v>1190601</c:v>
                </c:pt>
                <c:pt idx="4754">
                  <c:v>1190851</c:v>
                </c:pt>
                <c:pt idx="4755">
                  <c:v>1191101</c:v>
                </c:pt>
                <c:pt idx="4756">
                  <c:v>1191351</c:v>
                </c:pt>
                <c:pt idx="4757">
                  <c:v>1191601</c:v>
                </c:pt>
                <c:pt idx="4758">
                  <c:v>1191851</c:v>
                </c:pt>
                <c:pt idx="4759">
                  <c:v>1192101</c:v>
                </c:pt>
                <c:pt idx="4760">
                  <c:v>1192351</c:v>
                </c:pt>
                <c:pt idx="4761">
                  <c:v>1192601</c:v>
                </c:pt>
                <c:pt idx="4762">
                  <c:v>1192851</c:v>
                </c:pt>
                <c:pt idx="4763">
                  <c:v>1193101</c:v>
                </c:pt>
                <c:pt idx="4764">
                  <c:v>1193351</c:v>
                </c:pt>
                <c:pt idx="4765">
                  <c:v>1193601</c:v>
                </c:pt>
                <c:pt idx="4766">
                  <c:v>1193851</c:v>
                </c:pt>
                <c:pt idx="4767">
                  <c:v>1194101</c:v>
                </c:pt>
                <c:pt idx="4768">
                  <c:v>1194351</c:v>
                </c:pt>
                <c:pt idx="4769">
                  <c:v>1194601</c:v>
                </c:pt>
                <c:pt idx="4770">
                  <c:v>1194851</c:v>
                </c:pt>
                <c:pt idx="4771">
                  <c:v>1195101</c:v>
                </c:pt>
                <c:pt idx="4772">
                  <c:v>1195351</c:v>
                </c:pt>
                <c:pt idx="4773">
                  <c:v>1195601</c:v>
                </c:pt>
                <c:pt idx="4774">
                  <c:v>1195851</c:v>
                </c:pt>
                <c:pt idx="4775">
                  <c:v>1196101</c:v>
                </c:pt>
                <c:pt idx="4776">
                  <c:v>1196351</c:v>
                </c:pt>
                <c:pt idx="4777">
                  <c:v>1196601</c:v>
                </c:pt>
                <c:pt idx="4778">
                  <c:v>1196851</c:v>
                </c:pt>
                <c:pt idx="4779">
                  <c:v>1197101</c:v>
                </c:pt>
                <c:pt idx="4780">
                  <c:v>1197351</c:v>
                </c:pt>
                <c:pt idx="4781">
                  <c:v>1197601</c:v>
                </c:pt>
                <c:pt idx="4782">
                  <c:v>1197851</c:v>
                </c:pt>
                <c:pt idx="4783">
                  <c:v>1198101</c:v>
                </c:pt>
                <c:pt idx="4784">
                  <c:v>1198351</c:v>
                </c:pt>
                <c:pt idx="4785">
                  <c:v>1198601</c:v>
                </c:pt>
                <c:pt idx="4786">
                  <c:v>1198851</c:v>
                </c:pt>
                <c:pt idx="4787">
                  <c:v>1199101</c:v>
                </c:pt>
                <c:pt idx="4788">
                  <c:v>1199351</c:v>
                </c:pt>
                <c:pt idx="4789">
                  <c:v>1199601</c:v>
                </c:pt>
                <c:pt idx="4790">
                  <c:v>1199851</c:v>
                </c:pt>
                <c:pt idx="4791">
                  <c:v>1200101</c:v>
                </c:pt>
                <c:pt idx="4792">
                  <c:v>1200351</c:v>
                </c:pt>
              </c:numCache>
            </c:numRef>
          </c:xVal>
          <c:yVal>
            <c:numRef>
              <c:f>'nexus 6_NetworkExp_fuelGauge201'!$W$2:$W$4794</c:f>
              <c:numCache>
                <c:formatCode>General</c:formatCode>
                <c:ptCount val="4793"/>
                <c:pt idx="0">
                  <c:v>1.5799999999999999E-4</c:v>
                </c:pt>
                <c:pt idx="1">
                  <c:v>3.19E-4</c:v>
                </c:pt>
                <c:pt idx="2">
                  <c:v>5.0799999999999999E-4</c:v>
                </c:pt>
                <c:pt idx="3">
                  <c:v>7.2199999999999999E-4</c:v>
                </c:pt>
                <c:pt idx="4">
                  <c:v>9.4499999999999998E-4</c:v>
                </c:pt>
                <c:pt idx="5">
                  <c:v>1.1490000000000001E-3</c:v>
                </c:pt>
                <c:pt idx="6">
                  <c:v>1.343E-3</c:v>
                </c:pt>
                <c:pt idx="7">
                  <c:v>1.5250000000000001E-3</c:v>
                </c:pt>
                <c:pt idx="8">
                  <c:v>1.686E-3</c:v>
                </c:pt>
                <c:pt idx="9">
                  <c:v>1.843E-3</c:v>
                </c:pt>
                <c:pt idx="10">
                  <c:v>2.0079999999999998E-3</c:v>
                </c:pt>
                <c:pt idx="11">
                  <c:v>2.186E-3</c:v>
                </c:pt>
                <c:pt idx="12">
                  <c:v>2.3700000000000001E-3</c:v>
                </c:pt>
                <c:pt idx="13">
                  <c:v>2.5479999999999999E-3</c:v>
                </c:pt>
                <c:pt idx="14">
                  <c:v>2.7009999999999998E-3</c:v>
                </c:pt>
                <c:pt idx="15">
                  <c:v>2.8579999999999999E-3</c:v>
                </c:pt>
                <c:pt idx="16">
                  <c:v>3.016E-3</c:v>
                </c:pt>
                <c:pt idx="17">
                  <c:v>3.176E-3</c:v>
                </c:pt>
                <c:pt idx="18">
                  <c:v>3.336E-3</c:v>
                </c:pt>
                <c:pt idx="19">
                  <c:v>3.4870000000000001E-3</c:v>
                </c:pt>
                <c:pt idx="20">
                  <c:v>3.6410000000000001E-3</c:v>
                </c:pt>
                <c:pt idx="21">
                  <c:v>3.7989999999999999E-3</c:v>
                </c:pt>
                <c:pt idx="22">
                  <c:v>3.9639999999999996E-3</c:v>
                </c:pt>
                <c:pt idx="23">
                  <c:v>4.1149999999999997E-3</c:v>
                </c:pt>
                <c:pt idx="24">
                  <c:v>4.2690000000000002E-3</c:v>
                </c:pt>
                <c:pt idx="25">
                  <c:v>4.4359999999999998E-3</c:v>
                </c:pt>
                <c:pt idx="26">
                  <c:v>4.6249999999999998E-3</c:v>
                </c:pt>
                <c:pt idx="27">
                  <c:v>4.823E-3</c:v>
                </c:pt>
                <c:pt idx="28">
                  <c:v>5.0229999999999997E-3</c:v>
                </c:pt>
                <c:pt idx="29">
                  <c:v>5.2360000000000002E-3</c:v>
                </c:pt>
                <c:pt idx="30">
                  <c:v>5.4869999999999997E-3</c:v>
                </c:pt>
                <c:pt idx="31">
                  <c:v>5.7679999999999997E-3</c:v>
                </c:pt>
                <c:pt idx="32">
                  <c:v>6.045E-3</c:v>
                </c:pt>
                <c:pt idx="33">
                  <c:v>6.3160000000000004E-3</c:v>
                </c:pt>
                <c:pt idx="34">
                  <c:v>6.6049999999999998E-3</c:v>
                </c:pt>
                <c:pt idx="35">
                  <c:v>6.9080000000000001E-3</c:v>
                </c:pt>
                <c:pt idx="36">
                  <c:v>7.2139999999999999E-3</c:v>
                </c:pt>
                <c:pt idx="37">
                  <c:v>7.5240000000000003E-3</c:v>
                </c:pt>
                <c:pt idx="38">
                  <c:v>7.8200000000000006E-3</c:v>
                </c:pt>
                <c:pt idx="39">
                  <c:v>8.0920000000000002E-3</c:v>
                </c:pt>
                <c:pt idx="40">
                  <c:v>8.3420000000000005E-3</c:v>
                </c:pt>
                <c:pt idx="41">
                  <c:v>8.5970000000000005E-3</c:v>
                </c:pt>
                <c:pt idx="42">
                  <c:v>8.8669999999999999E-3</c:v>
                </c:pt>
                <c:pt idx="43">
                  <c:v>9.1570000000000002E-3</c:v>
                </c:pt>
                <c:pt idx="44">
                  <c:v>9.4549999999999999E-3</c:v>
                </c:pt>
                <c:pt idx="45">
                  <c:v>9.7540000000000005E-3</c:v>
                </c:pt>
                <c:pt idx="46">
                  <c:v>1.0057E-2</c:v>
                </c:pt>
                <c:pt idx="47">
                  <c:v>1.0371E-2</c:v>
                </c:pt>
                <c:pt idx="48">
                  <c:v>1.0673999999999999E-2</c:v>
                </c:pt>
                <c:pt idx="49">
                  <c:v>1.0980999999999999E-2</c:v>
                </c:pt>
                <c:pt idx="50">
                  <c:v>1.1296E-2</c:v>
                </c:pt>
                <c:pt idx="51">
                  <c:v>1.1609E-2</c:v>
                </c:pt>
                <c:pt idx="52">
                  <c:v>1.1919000000000001E-2</c:v>
                </c:pt>
                <c:pt idx="53">
                  <c:v>1.2208999999999999E-2</c:v>
                </c:pt>
                <c:pt idx="54">
                  <c:v>1.2494E-2</c:v>
                </c:pt>
                <c:pt idx="55">
                  <c:v>1.2791E-2</c:v>
                </c:pt>
                <c:pt idx="56">
                  <c:v>1.3101E-2</c:v>
                </c:pt>
                <c:pt idx="57">
                  <c:v>1.3417E-2</c:v>
                </c:pt>
                <c:pt idx="58">
                  <c:v>1.3729999999999999E-2</c:v>
                </c:pt>
                <c:pt idx="59">
                  <c:v>1.4031999999999999E-2</c:v>
                </c:pt>
                <c:pt idx="60">
                  <c:v>1.4333E-2</c:v>
                </c:pt>
                <c:pt idx="61">
                  <c:v>1.4631E-2</c:v>
                </c:pt>
                <c:pt idx="62">
                  <c:v>1.4930000000000001E-2</c:v>
                </c:pt>
                <c:pt idx="63">
                  <c:v>1.5221999999999999E-2</c:v>
                </c:pt>
                <c:pt idx="64">
                  <c:v>1.5521999999999999E-2</c:v>
                </c:pt>
                <c:pt idx="65">
                  <c:v>1.5814999999999999E-2</c:v>
                </c:pt>
                <c:pt idx="66">
                  <c:v>1.6112000000000001E-2</c:v>
                </c:pt>
                <c:pt idx="67">
                  <c:v>1.6414999999999999E-2</c:v>
                </c:pt>
                <c:pt idx="68">
                  <c:v>1.6719000000000001E-2</c:v>
                </c:pt>
                <c:pt idx="69">
                  <c:v>1.7023E-2</c:v>
                </c:pt>
                <c:pt idx="70">
                  <c:v>1.7332E-2</c:v>
                </c:pt>
                <c:pt idx="71">
                  <c:v>1.7642999999999999E-2</c:v>
                </c:pt>
                <c:pt idx="72">
                  <c:v>1.7947000000000001E-2</c:v>
                </c:pt>
                <c:pt idx="73">
                  <c:v>1.8245000000000001E-2</c:v>
                </c:pt>
                <c:pt idx="74">
                  <c:v>1.8547999999999999E-2</c:v>
                </c:pt>
                <c:pt idx="75">
                  <c:v>1.8856999999999999E-2</c:v>
                </c:pt>
                <c:pt idx="76">
                  <c:v>1.9161000000000001E-2</c:v>
                </c:pt>
                <c:pt idx="77">
                  <c:v>1.9460000000000002E-2</c:v>
                </c:pt>
                <c:pt idx="78">
                  <c:v>1.9758999999999999E-2</c:v>
                </c:pt>
                <c:pt idx="79">
                  <c:v>2.0053999999999999E-2</c:v>
                </c:pt>
                <c:pt idx="80">
                  <c:v>2.0337000000000001E-2</c:v>
                </c:pt>
                <c:pt idx="81">
                  <c:v>2.0625999999999999E-2</c:v>
                </c:pt>
                <c:pt idx="82">
                  <c:v>2.0892999999999998E-2</c:v>
                </c:pt>
                <c:pt idx="83">
                  <c:v>2.1124E-2</c:v>
                </c:pt>
                <c:pt idx="84">
                  <c:v>2.1309000000000002E-2</c:v>
                </c:pt>
                <c:pt idx="85">
                  <c:v>2.1479000000000002E-2</c:v>
                </c:pt>
                <c:pt idx="86">
                  <c:v>2.1637E-2</c:v>
                </c:pt>
                <c:pt idx="87">
                  <c:v>2.1797E-2</c:v>
                </c:pt>
                <c:pt idx="88">
                  <c:v>2.1971000000000001E-2</c:v>
                </c:pt>
                <c:pt idx="89">
                  <c:v>2.2159000000000002E-2</c:v>
                </c:pt>
                <c:pt idx="90">
                  <c:v>2.2341E-2</c:v>
                </c:pt>
                <c:pt idx="91">
                  <c:v>2.2509000000000001E-2</c:v>
                </c:pt>
                <c:pt idx="92">
                  <c:v>2.2664E-2</c:v>
                </c:pt>
                <c:pt idx="93">
                  <c:v>2.2824000000000001E-2</c:v>
                </c:pt>
                <c:pt idx="94">
                  <c:v>2.2993E-2</c:v>
                </c:pt>
                <c:pt idx="95">
                  <c:v>2.3151999999999999E-2</c:v>
                </c:pt>
                <c:pt idx="96">
                  <c:v>2.3310000000000001E-2</c:v>
                </c:pt>
                <c:pt idx="97">
                  <c:v>2.3474999999999999E-2</c:v>
                </c:pt>
                <c:pt idx="98">
                  <c:v>2.3651999999999999E-2</c:v>
                </c:pt>
                <c:pt idx="99">
                  <c:v>2.3847E-2</c:v>
                </c:pt>
                <c:pt idx="100">
                  <c:v>2.4045E-2</c:v>
                </c:pt>
                <c:pt idx="101">
                  <c:v>2.4226999999999999E-2</c:v>
                </c:pt>
                <c:pt idx="102">
                  <c:v>2.4398E-2</c:v>
                </c:pt>
                <c:pt idx="103">
                  <c:v>2.4573999999999999E-2</c:v>
                </c:pt>
                <c:pt idx="104">
                  <c:v>2.4736000000000001E-2</c:v>
                </c:pt>
                <c:pt idx="105">
                  <c:v>2.4896000000000001E-2</c:v>
                </c:pt>
                <c:pt idx="106">
                  <c:v>2.5055999999999998E-2</c:v>
                </c:pt>
                <c:pt idx="107">
                  <c:v>2.5215999999999999E-2</c:v>
                </c:pt>
                <c:pt idx="108">
                  <c:v>2.5381000000000001E-2</c:v>
                </c:pt>
                <c:pt idx="109">
                  <c:v>2.5558000000000001E-2</c:v>
                </c:pt>
                <c:pt idx="110">
                  <c:v>2.5758E-2</c:v>
                </c:pt>
                <c:pt idx="111">
                  <c:v>2.5958999999999999E-2</c:v>
                </c:pt>
                <c:pt idx="112">
                  <c:v>2.6152999999999999E-2</c:v>
                </c:pt>
                <c:pt idx="113">
                  <c:v>2.6325000000000001E-2</c:v>
                </c:pt>
                <c:pt idx="114">
                  <c:v>2.6481999999999999E-2</c:v>
                </c:pt>
                <c:pt idx="115">
                  <c:v>2.6641000000000001E-2</c:v>
                </c:pt>
                <c:pt idx="116">
                  <c:v>2.6799E-2</c:v>
                </c:pt>
                <c:pt idx="117">
                  <c:v>2.6959E-2</c:v>
                </c:pt>
                <c:pt idx="118">
                  <c:v>2.7116999999999999E-2</c:v>
                </c:pt>
                <c:pt idx="119">
                  <c:v>2.7275000000000001E-2</c:v>
                </c:pt>
                <c:pt idx="120">
                  <c:v>2.7431000000000001E-2</c:v>
                </c:pt>
                <c:pt idx="121">
                  <c:v>2.7595999999999999E-2</c:v>
                </c:pt>
                <c:pt idx="122">
                  <c:v>2.775E-2</c:v>
                </c:pt>
                <c:pt idx="123">
                  <c:v>2.7903000000000001E-2</c:v>
                </c:pt>
                <c:pt idx="124">
                  <c:v>2.8056000000000001E-2</c:v>
                </c:pt>
                <c:pt idx="125">
                  <c:v>2.8205000000000001E-2</c:v>
                </c:pt>
                <c:pt idx="126">
                  <c:v>2.8361999999999998E-2</c:v>
                </c:pt>
                <c:pt idx="127">
                  <c:v>2.8518000000000002E-2</c:v>
                </c:pt>
                <c:pt idx="128">
                  <c:v>2.8670999999999999E-2</c:v>
                </c:pt>
                <c:pt idx="129">
                  <c:v>2.8837999999999999E-2</c:v>
                </c:pt>
                <c:pt idx="130">
                  <c:v>2.9031999999999999E-2</c:v>
                </c:pt>
                <c:pt idx="131">
                  <c:v>2.9211000000000001E-2</c:v>
                </c:pt>
                <c:pt idx="132">
                  <c:v>2.9374000000000001E-2</c:v>
                </c:pt>
                <c:pt idx="133">
                  <c:v>2.9524999999999999E-2</c:v>
                </c:pt>
                <c:pt idx="134">
                  <c:v>2.9676999999999999E-2</c:v>
                </c:pt>
                <c:pt idx="135">
                  <c:v>2.9829000000000001E-2</c:v>
                </c:pt>
                <c:pt idx="136">
                  <c:v>2.9978999999999999E-2</c:v>
                </c:pt>
                <c:pt idx="137">
                  <c:v>3.0133E-2</c:v>
                </c:pt>
                <c:pt idx="138">
                  <c:v>3.0293E-2</c:v>
                </c:pt>
                <c:pt idx="139">
                  <c:v>3.0460000000000001E-2</c:v>
                </c:pt>
                <c:pt idx="140">
                  <c:v>3.0612E-2</c:v>
                </c:pt>
                <c:pt idx="141">
                  <c:v>3.0765000000000001E-2</c:v>
                </c:pt>
                <c:pt idx="142">
                  <c:v>3.0918000000000001E-2</c:v>
                </c:pt>
                <c:pt idx="143">
                  <c:v>3.1071000000000001E-2</c:v>
                </c:pt>
                <c:pt idx="144">
                  <c:v>3.1223000000000001E-2</c:v>
                </c:pt>
                <c:pt idx="145">
                  <c:v>3.1376000000000001E-2</c:v>
                </c:pt>
                <c:pt idx="146">
                  <c:v>3.1528E-2</c:v>
                </c:pt>
                <c:pt idx="147">
                  <c:v>3.1684999999999998E-2</c:v>
                </c:pt>
                <c:pt idx="148">
                  <c:v>3.1851999999999998E-2</c:v>
                </c:pt>
                <c:pt idx="149">
                  <c:v>3.2010999999999998E-2</c:v>
                </c:pt>
                <c:pt idx="150">
                  <c:v>3.2210000000000003E-2</c:v>
                </c:pt>
                <c:pt idx="151">
                  <c:v>3.2405999999999997E-2</c:v>
                </c:pt>
                <c:pt idx="152">
                  <c:v>3.2590000000000001E-2</c:v>
                </c:pt>
                <c:pt idx="153">
                  <c:v>3.2759000000000003E-2</c:v>
                </c:pt>
                <c:pt idx="154">
                  <c:v>3.2937000000000001E-2</c:v>
                </c:pt>
                <c:pt idx="155">
                  <c:v>3.3094999999999999E-2</c:v>
                </c:pt>
                <c:pt idx="156">
                  <c:v>3.3256000000000001E-2</c:v>
                </c:pt>
                <c:pt idx="157">
                  <c:v>3.3418000000000003E-2</c:v>
                </c:pt>
                <c:pt idx="158">
                  <c:v>3.3570999999999997E-2</c:v>
                </c:pt>
                <c:pt idx="159">
                  <c:v>3.3723000000000003E-2</c:v>
                </c:pt>
                <c:pt idx="160">
                  <c:v>3.3874000000000001E-2</c:v>
                </c:pt>
                <c:pt idx="161">
                  <c:v>3.4021000000000003E-2</c:v>
                </c:pt>
                <c:pt idx="162">
                  <c:v>3.4171E-2</c:v>
                </c:pt>
                <c:pt idx="163">
                  <c:v>3.4368000000000003E-2</c:v>
                </c:pt>
                <c:pt idx="164">
                  <c:v>3.4631000000000002E-2</c:v>
                </c:pt>
                <c:pt idx="165">
                  <c:v>3.4949000000000001E-2</c:v>
                </c:pt>
                <c:pt idx="166">
                  <c:v>3.5288E-2</c:v>
                </c:pt>
                <c:pt idx="167">
                  <c:v>3.5604999999999998E-2</c:v>
                </c:pt>
                <c:pt idx="168">
                  <c:v>3.5858000000000001E-2</c:v>
                </c:pt>
                <c:pt idx="169">
                  <c:v>3.6047000000000003E-2</c:v>
                </c:pt>
                <c:pt idx="170">
                  <c:v>3.6195999999999999E-2</c:v>
                </c:pt>
                <c:pt idx="171">
                  <c:v>3.6343E-2</c:v>
                </c:pt>
                <c:pt idx="172">
                  <c:v>3.6490000000000002E-2</c:v>
                </c:pt>
                <c:pt idx="173">
                  <c:v>3.6637000000000003E-2</c:v>
                </c:pt>
                <c:pt idx="174">
                  <c:v>3.6797999999999997E-2</c:v>
                </c:pt>
                <c:pt idx="175">
                  <c:v>3.6970999999999997E-2</c:v>
                </c:pt>
                <c:pt idx="176">
                  <c:v>3.7142000000000001E-2</c:v>
                </c:pt>
                <c:pt idx="177">
                  <c:v>3.7304999999999998E-2</c:v>
                </c:pt>
                <c:pt idx="178">
                  <c:v>3.7457999999999998E-2</c:v>
                </c:pt>
                <c:pt idx="179">
                  <c:v>3.7610999999999999E-2</c:v>
                </c:pt>
                <c:pt idx="180">
                  <c:v>3.7754999999999997E-2</c:v>
                </c:pt>
                <c:pt idx="181">
                  <c:v>3.7895999999999999E-2</c:v>
                </c:pt>
                <c:pt idx="182">
                  <c:v>3.8045000000000002E-2</c:v>
                </c:pt>
                <c:pt idx="183">
                  <c:v>3.8197000000000002E-2</c:v>
                </c:pt>
                <c:pt idx="184">
                  <c:v>3.8345999999999998E-2</c:v>
                </c:pt>
                <c:pt idx="185">
                  <c:v>3.8491999999999998E-2</c:v>
                </c:pt>
                <c:pt idx="186">
                  <c:v>3.8641000000000002E-2</c:v>
                </c:pt>
                <c:pt idx="187">
                  <c:v>3.8806E-2</c:v>
                </c:pt>
                <c:pt idx="188">
                  <c:v>3.8993E-2</c:v>
                </c:pt>
                <c:pt idx="189">
                  <c:v>3.9190000000000003E-2</c:v>
                </c:pt>
                <c:pt idx="190">
                  <c:v>3.9383000000000001E-2</c:v>
                </c:pt>
                <c:pt idx="191">
                  <c:v>3.9565000000000003E-2</c:v>
                </c:pt>
                <c:pt idx="192">
                  <c:v>3.9734999999999999E-2</c:v>
                </c:pt>
                <c:pt idx="193">
                  <c:v>3.9890000000000002E-2</c:v>
                </c:pt>
                <c:pt idx="194">
                  <c:v>4.0048E-2</c:v>
                </c:pt>
                <c:pt idx="195">
                  <c:v>4.0209000000000002E-2</c:v>
                </c:pt>
                <c:pt idx="196">
                  <c:v>4.036E-2</c:v>
                </c:pt>
                <c:pt idx="197">
                  <c:v>4.0516000000000003E-2</c:v>
                </c:pt>
                <c:pt idx="198">
                  <c:v>4.0673000000000001E-2</c:v>
                </c:pt>
                <c:pt idx="199">
                  <c:v>4.0832E-2</c:v>
                </c:pt>
                <c:pt idx="200">
                  <c:v>4.0987999999999997E-2</c:v>
                </c:pt>
                <c:pt idx="201">
                  <c:v>4.1145000000000001E-2</c:v>
                </c:pt>
                <c:pt idx="202">
                  <c:v>4.1301999999999998E-2</c:v>
                </c:pt>
                <c:pt idx="203">
                  <c:v>4.1452000000000003E-2</c:v>
                </c:pt>
                <c:pt idx="204">
                  <c:v>4.1603000000000001E-2</c:v>
                </c:pt>
                <c:pt idx="205">
                  <c:v>4.1753999999999999E-2</c:v>
                </c:pt>
                <c:pt idx="206">
                  <c:v>4.1908000000000001E-2</c:v>
                </c:pt>
                <c:pt idx="207">
                  <c:v>4.206E-2</c:v>
                </c:pt>
                <c:pt idx="208">
                  <c:v>4.2209999999999998E-2</c:v>
                </c:pt>
                <c:pt idx="209">
                  <c:v>4.2377999999999999E-2</c:v>
                </c:pt>
                <c:pt idx="210">
                  <c:v>4.2562000000000003E-2</c:v>
                </c:pt>
                <c:pt idx="211">
                  <c:v>4.2747E-2</c:v>
                </c:pt>
                <c:pt idx="212">
                  <c:v>4.2915000000000002E-2</c:v>
                </c:pt>
                <c:pt idx="213">
                  <c:v>4.3067000000000001E-2</c:v>
                </c:pt>
                <c:pt idx="214">
                  <c:v>4.3217999999999999E-2</c:v>
                </c:pt>
                <c:pt idx="215">
                  <c:v>4.3367999999999997E-2</c:v>
                </c:pt>
                <c:pt idx="216">
                  <c:v>4.3520000000000003E-2</c:v>
                </c:pt>
                <c:pt idx="217">
                  <c:v>4.3677000000000001E-2</c:v>
                </c:pt>
                <c:pt idx="218">
                  <c:v>4.3837000000000001E-2</c:v>
                </c:pt>
                <c:pt idx="219">
                  <c:v>4.3996E-2</c:v>
                </c:pt>
                <c:pt idx="220">
                  <c:v>4.4144999999999997E-2</c:v>
                </c:pt>
                <c:pt idx="221">
                  <c:v>4.4291999999999998E-2</c:v>
                </c:pt>
                <c:pt idx="222">
                  <c:v>4.4443000000000003E-2</c:v>
                </c:pt>
                <c:pt idx="223">
                  <c:v>4.4594000000000002E-2</c:v>
                </c:pt>
                <c:pt idx="224">
                  <c:v>4.4743999999999999E-2</c:v>
                </c:pt>
                <c:pt idx="225">
                  <c:v>4.4894999999999997E-2</c:v>
                </c:pt>
                <c:pt idx="226">
                  <c:v>4.5044000000000001E-2</c:v>
                </c:pt>
                <c:pt idx="227">
                  <c:v>4.5197000000000001E-2</c:v>
                </c:pt>
                <c:pt idx="228">
                  <c:v>4.5351000000000002E-2</c:v>
                </c:pt>
                <c:pt idx="229">
                  <c:v>4.5511999999999997E-2</c:v>
                </c:pt>
                <c:pt idx="230">
                  <c:v>4.5668E-2</c:v>
                </c:pt>
                <c:pt idx="231">
                  <c:v>4.5827E-2</c:v>
                </c:pt>
                <c:pt idx="232">
                  <c:v>4.5975000000000002E-2</c:v>
                </c:pt>
                <c:pt idx="233">
                  <c:v>4.6122999999999997E-2</c:v>
                </c:pt>
                <c:pt idx="234">
                  <c:v>4.6267999999999997E-2</c:v>
                </c:pt>
                <c:pt idx="235">
                  <c:v>4.6414999999999998E-2</c:v>
                </c:pt>
                <c:pt idx="236">
                  <c:v>4.6564000000000001E-2</c:v>
                </c:pt>
                <c:pt idx="237">
                  <c:v>4.6718000000000003E-2</c:v>
                </c:pt>
                <c:pt idx="238">
                  <c:v>4.6876000000000001E-2</c:v>
                </c:pt>
                <c:pt idx="239">
                  <c:v>4.7032999999999998E-2</c:v>
                </c:pt>
                <c:pt idx="240">
                  <c:v>4.7183999999999997E-2</c:v>
                </c:pt>
                <c:pt idx="241">
                  <c:v>4.7331999999999999E-2</c:v>
                </c:pt>
                <c:pt idx="242">
                  <c:v>4.7480000000000001E-2</c:v>
                </c:pt>
                <c:pt idx="243">
                  <c:v>4.7626000000000002E-2</c:v>
                </c:pt>
                <c:pt idx="244">
                  <c:v>4.7768999999999999E-2</c:v>
                </c:pt>
                <c:pt idx="245">
                  <c:v>4.7910000000000001E-2</c:v>
                </c:pt>
                <c:pt idx="246">
                  <c:v>4.8061E-2</c:v>
                </c:pt>
                <c:pt idx="247">
                  <c:v>4.8283E-2</c:v>
                </c:pt>
                <c:pt idx="248">
                  <c:v>4.8571999999999997E-2</c:v>
                </c:pt>
                <c:pt idx="249">
                  <c:v>4.8862000000000003E-2</c:v>
                </c:pt>
                <c:pt idx="250">
                  <c:v>4.9091999999999997E-2</c:v>
                </c:pt>
                <c:pt idx="251">
                  <c:v>4.9291000000000001E-2</c:v>
                </c:pt>
                <c:pt idx="252">
                  <c:v>4.9543999999999998E-2</c:v>
                </c:pt>
                <c:pt idx="253">
                  <c:v>4.9828999999999998E-2</c:v>
                </c:pt>
                <c:pt idx="254">
                  <c:v>5.0078999999999999E-2</c:v>
                </c:pt>
                <c:pt idx="255">
                  <c:v>5.0285999999999997E-2</c:v>
                </c:pt>
                <c:pt idx="256">
                  <c:v>5.0471000000000002E-2</c:v>
                </c:pt>
                <c:pt idx="257">
                  <c:v>5.0645999999999997E-2</c:v>
                </c:pt>
                <c:pt idx="258">
                  <c:v>5.0812000000000003E-2</c:v>
                </c:pt>
                <c:pt idx="259">
                  <c:v>5.0977000000000001E-2</c:v>
                </c:pt>
                <c:pt idx="260">
                  <c:v>5.1133999999999999E-2</c:v>
                </c:pt>
                <c:pt idx="261">
                  <c:v>5.1293999999999999E-2</c:v>
                </c:pt>
                <c:pt idx="262">
                  <c:v>5.1458999999999998E-2</c:v>
                </c:pt>
                <c:pt idx="263">
                  <c:v>5.1612999999999999E-2</c:v>
                </c:pt>
                <c:pt idx="264">
                  <c:v>5.1766E-2</c:v>
                </c:pt>
                <c:pt idx="265">
                  <c:v>5.1917999999999999E-2</c:v>
                </c:pt>
                <c:pt idx="266">
                  <c:v>5.2069999999999998E-2</c:v>
                </c:pt>
                <c:pt idx="267">
                  <c:v>5.2227000000000003E-2</c:v>
                </c:pt>
                <c:pt idx="268">
                  <c:v>5.2393000000000002E-2</c:v>
                </c:pt>
                <c:pt idx="269">
                  <c:v>5.2574999999999997E-2</c:v>
                </c:pt>
                <c:pt idx="270">
                  <c:v>5.2769000000000003E-2</c:v>
                </c:pt>
                <c:pt idx="271">
                  <c:v>5.2967E-2</c:v>
                </c:pt>
                <c:pt idx="272">
                  <c:v>5.3156000000000002E-2</c:v>
                </c:pt>
                <c:pt idx="273">
                  <c:v>5.3345999999999998E-2</c:v>
                </c:pt>
                <c:pt idx="274">
                  <c:v>5.3540999999999998E-2</c:v>
                </c:pt>
                <c:pt idx="275">
                  <c:v>5.3761000000000003E-2</c:v>
                </c:pt>
                <c:pt idx="276">
                  <c:v>5.3987E-2</c:v>
                </c:pt>
                <c:pt idx="277">
                  <c:v>5.4226999999999997E-2</c:v>
                </c:pt>
                <c:pt idx="278">
                  <c:v>5.4474000000000002E-2</c:v>
                </c:pt>
                <c:pt idx="279">
                  <c:v>5.4751000000000001E-2</c:v>
                </c:pt>
                <c:pt idx="280">
                  <c:v>5.4990999999999998E-2</c:v>
                </c:pt>
                <c:pt idx="281">
                  <c:v>5.5182000000000002E-2</c:v>
                </c:pt>
                <c:pt idx="282">
                  <c:v>5.5338999999999999E-2</c:v>
                </c:pt>
                <c:pt idx="283">
                  <c:v>5.5495999999999997E-2</c:v>
                </c:pt>
                <c:pt idx="284">
                  <c:v>5.5657999999999999E-2</c:v>
                </c:pt>
                <c:pt idx="285">
                  <c:v>5.5823999999999999E-2</c:v>
                </c:pt>
                <c:pt idx="286">
                  <c:v>5.5981000000000003E-2</c:v>
                </c:pt>
                <c:pt idx="287">
                  <c:v>5.6136999999999999E-2</c:v>
                </c:pt>
                <c:pt idx="288">
                  <c:v>5.6293000000000003E-2</c:v>
                </c:pt>
                <c:pt idx="289">
                  <c:v>5.6459000000000002E-2</c:v>
                </c:pt>
                <c:pt idx="290">
                  <c:v>5.6627999999999998E-2</c:v>
                </c:pt>
                <c:pt idx="291">
                  <c:v>5.6807000000000003E-2</c:v>
                </c:pt>
                <c:pt idx="292">
                  <c:v>5.6987999999999997E-2</c:v>
                </c:pt>
                <c:pt idx="293">
                  <c:v>5.7146000000000002E-2</c:v>
                </c:pt>
                <c:pt idx="294">
                  <c:v>5.7320000000000003E-2</c:v>
                </c:pt>
                <c:pt idx="295">
                  <c:v>5.7511E-2</c:v>
                </c:pt>
                <c:pt idx="296">
                  <c:v>5.7716999999999997E-2</c:v>
                </c:pt>
                <c:pt idx="297">
                  <c:v>5.7917999999999997E-2</c:v>
                </c:pt>
                <c:pt idx="298">
                  <c:v>5.8113999999999999E-2</c:v>
                </c:pt>
                <c:pt idx="299">
                  <c:v>5.8284000000000002E-2</c:v>
                </c:pt>
                <c:pt idx="300">
                  <c:v>5.8442000000000001E-2</c:v>
                </c:pt>
                <c:pt idx="301">
                  <c:v>5.8599999999999999E-2</c:v>
                </c:pt>
                <c:pt idx="302">
                  <c:v>5.8757999999999998E-2</c:v>
                </c:pt>
                <c:pt idx="303">
                  <c:v>5.8914000000000001E-2</c:v>
                </c:pt>
                <c:pt idx="304">
                  <c:v>5.9070999999999999E-2</c:v>
                </c:pt>
                <c:pt idx="305">
                  <c:v>5.9228999999999997E-2</c:v>
                </c:pt>
                <c:pt idx="306">
                  <c:v>5.9394000000000002E-2</c:v>
                </c:pt>
                <c:pt idx="307">
                  <c:v>5.9561000000000003E-2</c:v>
                </c:pt>
                <c:pt idx="308">
                  <c:v>5.9719000000000001E-2</c:v>
                </c:pt>
                <c:pt idx="309">
                  <c:v>5.9878000000000001E-2</c:v>
                </c:pt>
                <c:pt idx="310">
                  <c:v>6.0037E-2</c:v>
                </c:pt>
                <c:pt idx="311">
                  <c:v>6.0194999999999999E-2</c:v>
                </c:pt>
                <c:pt idx="312">
                  <c:v>6.0352000000000003E-2</c:v>
                </c:pt>
                <c:pt idx="313">
                  <c:v>6.0511000000000002E-2</c:v>
                </c:pt>
                <c:pt idx="314">
                  <c:v>6.0673999999999999E-2</c:v>
                </c:pt>
                <c:pt idx="315">
                  <c:v>6.0854999999999999E-2</c:v>
                </c:pt>
                <c:pt idx="316">
                  <c:v>6.1053999999999997E-2</c:v>
                </c:pt>
                <c:pt idx="317">
                  <c:v>6.1234999999999998E-2</c:v>
                </c:pt>
                <c:pt idx="318">
                  <c:v>6.1413000000000002E-2</c:v>
                </c:pt>
                <c:pt idx="319">
                  <c:v>6.1581999999999998E-2</c:v>
                </c:pt>
                <c:pt idx="320">
                  <c:v>6.1739000000000002E-2</c:v>
                </c:pt>
                <c:pt idx="321">
                  <c:v>6.1892000000000003E-2</c:v>
                </c:pt>
                <c:pt idx="322">
                  <c:v>6.2042E-2</c:v>
                </c:pt>
                <c:pt idx="323">
                  <c:v>6.2197000000000002E-2</c:v>
                </c:pt>
                <c:pt idx="324">
                  <c:v>6.2358999999999998E-2</c:v>
                </c:pt>
                <c:pt idx="325">
                  <c:v>6.2529000000000001E-2</c:v>
                </c:pt>
                <c:pt idx="326">
                  <c:v>6.2684000000000004E-2</c:v>
                </c:pt>
                <c:pt idx="327">
                  <c:v>6.2839999999999993E-2</c:v>
                </c:pt>
                <c:pt idx="328">
                  <c:v>6.2994999999999995E-2</c:v>
                </c:pt>
                <c:pt idx="329">
                  <c:v>6.3153000000000001E-2</c:v>
                </c:pt>
                <c:pt idx="330">
                  <c:v>6.3315999999999997E-2</c:v>
                </c:pt>
                <c:pt idx="331">
                  <c:v>6.3504000000000005E-2</c:v>
                </c:pt>
                <c:pt idx="332">
                  <c:v>6.3711000000000004E-2</c:v>
                </c:pt>
                <c:pt idx="333">
                  <c:v>6.3922000000000007E-2</c:v>
                </c:pt>
                <c:pt idx="334">
                  <c:v>6.4142000000000005E-2</c:v>
                </c:pt>
                <c:pt idx="335">
                  <c:v>6.4408000000000007E-2</c:v>
                </c:pt>
                <c:pt idx="336">
                  <c:v>6.4713000000000007E-2</c:v>
                </c:pt>
                <c:pt idx="337">
                  <c:v>6.5030000000000004E-2</c:v>
                </c:pt>
                <c:pt idx="338">
                  <c:v>6.5340999999999996E-2</c:v>
                </c:pt>
                <c:pt idx="339">
                  <c:v>6.5656999999999993E-2</c:v>
                </c:pt>
                <c:pt idx="340">
                  <c:v>6.5971999999999906E-2</c:v>
                </c:pt>
                <c:pt idx="341">
                  <c:v>6.6289999999999905E-2</c:v>
                </c:pt>
                <c:pt idx="342">
                  <c:v>6.6581999999999905E-2</c:v>
                </c:pt>
                <c:pt idx="343">
                  <c:v>6.6878999999999994E-2</c:v>
                </c:pt>
                <c:pt idx="344">
                  <c:v>6.7166000000000003E-2</c:v>
                </c:pt>
                <c:pt idx="345">
                  <c:v>6.7462999999999995E-2</c:v>
                </c:pt>
                <c:pt idx="346">
                  <c:v>6.7752999999999994E-2</c:v>
                </c:pt>
                <c:pt idx="347">
                  <c:v>6.8042000000000005E-2</c:v>
                </c:pt>
                <c:pt idx="348">
                  <c:v>6.8326999999999999E-2</c:v>
                </c:pt>
                <c:pt idx="349">
                  <c:v>6.8609000000000003E-2</c:v>
                </c:pt>
                <c:pt idx="350">
                  <c:v>6.8894999999999998E-2</c:v>
                </c:pt>
                <c:pt idx="351">
                  <c:v>6.9199999999999998E-2</c:v>
                </c:pt>
                <c:pt idx="352">
                  <c:v>6.9511000000000003E-2</c:v>
                </c:pt>
                <c:pt idx="353">
                  <c:v>6.9815000000000002E-2</c:v>
                </c:pt>
                <c:pt idx="354">
                  <c:v>7.0111000000000007E-2</c:v>
                </c:pt>
                <c:pt idx="355">
                  <c:v>7.0400000000000004E-2</c:v>
                </c:pt>
                <c:pt idx="356">
                  <c:v>7.0690000000000003E-2</c:v>
                </c:pt>
                <c:pt idx="357">
                  <c:v>7.0992E-2</c:v>
                </c:pt>
                <c:pt idx="358">
                  <c:v>7.1302000000000004E-2</c:v>
                </c:pt>
                <c:pt idx="359">
                  <c:v>7.1600999999999998E-2</c:v>
                </c:pt>
                <c:pt idx="360">
                  <c:v>7.1896000000000002E-2</c:v>
                </c:pt>
                <c:pt idx="361">
                  <c:v>7.2195999999999996E-2</c:v>
                </c:pt>
                <c:pt idx="362">
                  <c:v>7.2493000000000002E-2</c:v>
                </c:pt>
                <c:pt idx="363">
                  <c:v>7.2796E-2</c:v>
                </c:pt>
                <c:pt idx="364">
                  <c:v>7.3099999999999998E-2</c:v>
                </c:pt>
                <c:pt idx="365">
                  <c:v>7.3400999999999994E-2</c:v>
                </c:pt>
                <c:pt idx="366">
                  <c:v>7.3705000000000007E-2</c:v>
                </c:pt>
                <c:pt idx="367">
                  <c:v>7.3996999999999993E-2</c:v>
                </c:pt>
                <c:pt idx="368">
                  <c:v>7.4258000000000005E-2</c:v>
                </c:pt>
                <c:pt idx="369">
                  <c:v>7.4510000000000007E-2</c:v>
                </c:pt>
                <c:pt idx="370">
                  <c:v>7.4762999999999996E-2</c:v>
                </c:pt>
                <c:pt idx="371">
                  <c:v>7.5013999999999997E-2</c:v>
                </c:pt>
                <c:pt idx="372">
                  <c:v>7.5278999999999999E-2</c:v>
                </c:pt>
                <c:pt idx="373">
                  <c:v>7.5564000000000006E-2</c:v>
                </c:pt>
                <c:pt idx="374">
                  <c:v>7.5858999999999996E-2</c:v>
                </c:pt>
                <c:pt idx="375">
                  <c:v>7.6156000000000001E-2</c:v>
                </c:pt>
                <c:pt idx="376">
                  <c:v>7.6453999999999994E-2</c:v>
                </c:pt>
                <c:pt idx="377">
                  <c:v>7.6751E-2</c:v>
                </c:pt>
                <c:pt idx="378">
                  <c:v>7.7052999999999996E-2</c:v>
                </c:pt>
                <c:pt idx="379">
                  <c:v>7.7354999999999993E-2</c:v>
                </c:pt>
                <c:pt idx="380">
                  <c:v>7.7654000000000001E-2</c:v>
                </c:pt>
                <c:pt idx="381">
                  <c:v>7.7959000000000001E-2</c:v>
                </c:pt>
                <c:pt idx="382">
                  <c:v>7.8254000000000004E-2</c:v>
                </c:pt>
                <c:pt idx="383">
                  <c:v>7.8544000000000003E-2</c:v>
                </c:pt>
                <c:pt idx="384">
                  <c:v>7.8825000000000006E-2</c:v>
                </c:pt>
                <c:pt idx="385">
                  <c:v>7.9098000000000002E-2</c:v>
                </c:pt>
                <c:pt idx="386">
                  <c:v>7.9381999999999994E-2</c:v>
                </c:pt>
                <c:pt idx="387">
                  <c:v>7.9620999999999997E-2</c:v>
                </c:pt>
                <c:pt idx="388">
                  <c:v>7.9805000000000001E-2</c:v>
                </c:pt>
                <c:pt idx="389">
                  <c:v>7.9972000000000001E-2</c:v>
                </c:pt>
                <c:pt idx="390">
                  <c:v>8.0155000000000004E-2</c:v>
                </c:pt>
                <c:pt idx="391">
                  <c:v>8.0354999999999996E-2</c:v>
                </c:pt>
                <c:pt idx="392">
                  <c:v>8.0536999999999997E-2</c:v>
                </c:pt>
                <c:pt idx="393">
                  <c:v>8.0714999999999995E-2</c:v>
                </c:pt>
                <c:pt idx="394">
                  <c:v>8.09E-2</c:v>
                </c:pt>
                <c:pt idx="395">
                  <c:v>8.1090999999999996E-2</c:v>
                </c:pt>
                <c:pt idx="396">
                  <c:v>8.1268000000000007E-2</c:v>
                </c:pt>
                <c:pt idx="397">
                  <c:v>8.1435999999999995E-2</c:v>
                </c:pt>
                <c:pt idx="398">
                  <c:v>8.1599000000000005E-2</c:v>
                </c:pt>
                <c:pt idx="399">
                  <c:v>8.1763000000000002E-2</c:v>
                </c:pt>
                <c:pt idx="400">
                  <c:v>8.1918000000000005E-2</c:v>
                </c:pt>
                <c:pt idx="401">
                  <c:v>8.2075999999999996E-2</c:v>
                </c:pt>
                <c:pt idx="402">
                  <c:v>8.2244999999999999E-2</c:v>
                </c:pt>
                <c:pt idx="403">
                  <c:v>8.2429000000000002E-2</c:v>
                </c:pt>
                <c:pt idx="404">
                  <c:v>8.2630999999999996E-2</c:v>
                </c:pt>
                <c:pt idx="405">
                  <c:v>8.2819000000000004E-2</c:v>
                </c:pt>
                <c:pt idx="406">
                  <c:v>8.2993999999999998E-2</c:v>
                </c:pt>
                <c:pt idx="407">
                  <c:v>8.3158999999999997E-2</c:v>
                </c:pt>
                <c:pt idx="408">
                  <c:v>8.3329E-2</c:v>
                </c:pt>
                <c:pt idx="409">
                  <c:v>8.3512000000000003E-2</c:v>
                </c:pt>
                <c:pt idx="410">
                  <c:v>8.3711999999999995E-2</c:v>
                </c:pt>
                <c:pt idx="411">
                  <c:v>8.3902000000000004E-2</c:v>
                </c:pt>
                <c:pt idx="412">
                  <c:v>8.4072999999999995E-2</c:v>
                </c:pt>
                <c:pt idx="413">
                  <c:v>8.4232000000000001E-2</c:v>
                </c:pt>
                <c:pt idx="414">
                  <c:v>8.4412000000000001E-2</c:v>
                </c:pt>
                <c:pt idx="415">
                  <c:v>8.4611000000000006E-2</c:v>
                </c:pt>
                <c:pt idx="416">
                  <c:v>8.4792999999999993E-2</c:v>
                </c:pt>
                <c:pt idx="417">
                  <c:v>8.4959999999999994E-2</c:v>
                </c:pt>
                <c:pt idx="418">
                  <c:v>8.5122000000000003E-2</c:v>
                </c:pt>
                <c:pt idx="419">
                  <c:v>8.5286000000000001E-2</c:v>
                </c:pt>
                <c:pt idx="420">
                  <c:v>8.5440000000000002E-2</c:v>
                </c:pt>
                <c:pt idx="421">
                  <c:v>8.5596000000000005E-2</c:v>
                </c:pt>
                <c:pt idx="422">
                  <c:v>8.5751999999999995E-2</c:v>
                </c:pt>
                <c:pt idx="423">
                  <c:v>8.5930000000000006E-2</c:v>
                </c:pt>
                <c:pt idx="424">
                  <c:v>8.6129999999999998E-2</c:v>
                </c:pt>
                <c:pt idx="425">
                  <c:v>8.6315000000000003E-2</c:v>
                </c:pt>
                <c:pt idx="426">
                  <c:v>8.6485000000000006E-2</c:v>
                </c:pt>
                <c:pt idx="427">
                  <c:v>8.6647000000000002E-2</c:v>
                </c:pt>
                <c:pt idx="428">
                  <c:v>8.6807999999999996E-2</c:v>
                </c:pt>
                <c:pt idx="429">
                  <c:v>8.6969000000000005E-2</c:v>
                </c:pt>
                <c:pt idx="430">
                  <c:v>8.7131E-2</c:v>
                </c:pt>
                <c:pt idx="431">
                  <c:v>8.7290999999999994E-2</c:v>
                </c:pt>
                <c:pt idx="432">
                  <c:v>8.7453000000000003E-2</c:v>
                </c:pt>
                <c:pt idx="433">
                  <c:v>8.7619000000000002E-2</c:v>
                </c:pt>
                <c:pt idx="434">
                  <c:v>8.7789000000000006E-2</c:v>
                </c:pt>
                <c:pt idx="435">
                  <c:v>8.7981000000000004E-2</c:v>
                </c:pt>
                <c:pt idx="436">
                  <c:v>8.8178000000000006E-2</c:v>
                </c:pt>
                <c:pt idx="437">
                  <c:v>8.8356000000000004E-2</c:v>
                </c:pt>
                <c:pt idx="438">
                  <c:v>8.8522000000000003E-2</c:v>
                </c:pt>
                <c:pt idx="439">
                  <c:v>8.8687000000000002E-2</c:v>
                </c:pt>
                <c:pt idx="440">
                  <c:v>8.8844000000000006E-2</c:v>
                </c:pt>
                <c:pt idx="441">
                  <c:v>8.9006000000000002E-2</c:v>
                </c:pt>
                <c:pt idx="442">
                  <c:v>8.9172000000000001E-2</c:v>
                </c:pt>
                <c:pt idx="443">
                  <c:v>8.9331999999999995E-2</c:v>
                </c:pt>
                <c:pt idx="444">
                  <c:v>8.9491000000000001E-2</c:v>
                </c:pt>
                <c:pt idx="445">
                  <c:v>8.9651999999999996E-2</c:v>
                </c:pt>
                <c:pt idx="446">
                  <c:v>8.9814000000000005E-2</c:v>
                </c:pt>
                <c:pt idx="447">
                  <c:v>8.9976E-2</c:v>
                </c:pt>
                <c:pt idx="448">
                  <c:v>9.0137999999999996E-2</c:v>
                </c:pt>
                <c:pt idx="449">
                  <c:v>9.0297000000000002E-2</c:v>
                </c:pt>
                <c:pt idx="450">
                  <c:v>9.0457999999999997E-2</c:v>
                </c:pt>
                <c:pt idx="451">
                  <c:v>9.0623999999999996E-2</c:v>
                </c:pt>
                <c:pt idx="452">
                  <c:v>9.0783999999999906E-2</c:v>
                </c:pt>
                <c:pt idx="453">
                  <c:v>9.0944999999999998E-2</c:v>
                </c:pt>
                <c:pt idx="454">
                  <c:v>9.1107999999999995E-2</c:v>
                </c:pt>
                <c:pt idx="455">
                  <c:v>9.1286999999999896E-2</c:v>
                </c:pt>
                <c:pt idx="456">
                  <c:v>9.1481999999999897E-2</c:v>
                </c:pt>
                <c:pt idx="457">
                  <c:v>9.1678999999999997E-2</c:v>
                </c:pt>
                <c:pt idx="458">
                  <c:v>9.1865000000000002E-2</c:v>
                </c:pt>
                <c:pt idx="459">
                  <c:v>9.20399999999999E-2</c:v>
                </c:pt>
                <c:pt idx="460">
                  <c:v>9.22069999999999E-2</c:v>
                </c:pt>
                <c:pt idx="461">
                  <c:v>9.2364999999999906E-2</c:v>
                </c:pt>
                <c:pt idx="462">
                  <c:v>9.2523999999999995E-2</c:v>
                </c:pt>
                <c:pt idx="463">
                  <c:v>9.2710000000000001E-2</c:v>
                </c:pt>
                <c:pt idx="464">
                  <c:v>9.2897999999999994E-2</c:v>
                </c:pt>
                <c:pt idx="465">
                  <c:v>9.3062000000000006E-2</c:v>
                </c:pt>
                <c:pt idx="466">
                  <c:v>9.3273999999999996E-2</c:v>
                </c:pt>
                <c:pt idx="467">
                  <c:v>9.3551999999999996E-2</c:v>
                </c:pt>
                <c:pt idx="468">
                  <c:v>9.3873999999999999E-2</c:v>
                </c:pt>
                <c:pt idx="469">
                  <c:v>9.4223000000000001E-2</c:v>
                </c:pt>
                <c:pt idx="470">
                  <c:v>9.4523999999999997E-2</c:v>
                </c:pt>
                <c:pt idx="471">
                  <c:v>9.4735E-2</c:v>
                </c:pt>
                <c:pt idx="472">
                  <c:v>9.4893000000000005E-2</c:v>
                </c:pt>
                <c:pt idx="473">
                  <c:v>9.5042000000000001E-2</c:v>
                </c:pt>
                <c:pt idx="474">
                  <c:v>9.5191999999999999E-2</c:v>
                </c:pt>
                <c:pt idx="475">
                  <c:v>9.5341999999999996E-2</c:v>
                </c:pt>
                <c:pt idx="476">
                  <c:v>9.5491999999999994E-2</c:v>
                </c:pt>
                <c:pt idx="477">
                  <c:v>9.5652000000000001E-2</c:v>
                </c:pt>
                <c:pt idx="478">
                  <c:v>9.5829999999999999E-2</c:v>
                </c:pt>
                <c:pt idx="479">
                  <c:v>9.6005999999999994E-2</c:v>
                </c:pt>
                <c:pt idx="480">
                  <c:v>9.6170000000000005E-2</c:v>
                </c:pt>
                <c:pt idx="481">
                  <c:v>9.6318999999999905E-2</c:v>
                </c:pt>
                <c:pt idx="482">
                  <c:v>9.64669999999999E-2</c:v>
                </c:pt>
                <c:pt idx="483">
                  <c:v>9.6612999999999893E-2</c:v>
                </c:pt>
                <c:pt idx="484">
                  <c:v>9.6759999999999902E-2</c:v>
                </c:pt>
                <c:pt idx="485">
                  <c:v>9.6908999999999898E-2</c:v>
                </c:pt>
                <c:pt idx="486">
                  <c:v>9.7062999999999899E-2</c:v>
                </c:pt>
                <c:pt idx="487">
                  <c:v>9.7216999999999901E-2</c:v>
                </c:pt>
                <c:pt idx="488">
                  <c:v>9.7369999999999901E-2</c:v>
                </c:pt>
                <c:pt idx="489">
                  <c:v>9.7520999999999899E-2</c:v>
                </c:pt>
                <c:pt idx="490">
                  <c:v>9.76739999999999E-2</c:v>
                </c:pt>
                <c:pt idx="491">
                  <c:v>9.7828999999999902E-2</c:v>
                </c:pt>
                <c:pt idx="492">
                  <c:v>9.7988999999999896E-2</c:v>
                </c:pt>
                <c:pt idx="493">
                  <c:v>9.8143999999999898E-2</c:v>
                </c:pt>
                <c:pt idx="494">
                  <c:v>9.8292999999999894E-2</c:v>
                </c:pt>
                <c:pt idx="495">
                  <c:v>9.8441999999999905E-2</c:v>
                </c:pt>
                <c:pt idx="496">
                  <c:v>9.8590999999999901E-2</c:v>
                </c:pt>
                <c:pt idx="497">
                  <c:v>9.8744999999999902E-2</c:v>
                </c:pt>
                <c:pt idx="498">
                  <c:v>9.8904999999999896E-2</c:v>
                </c:pt>
                <c:pt idx="499">
                  <c:v>9.9062999999999901E-2</c:v>
                </c:pt>
                <c:pt idx="500">
                  <c:v>9.9216999999999902E-2</c:v>
                </c:pt>
                <c:pt idx="501">
                  <c:v>9.9365999999999899E-2</c:v>
                </c:pt>
                <c:pt idx="502">
                  <c:v>9.9523999999999904E-2</c:v>
                </c:pt>
                <c:pt idx="503">
                  <c:v>9.9702999999999903E-2</c:v>
                </c:pt>
                <c:pt idx="504">
                  <c:v>9.9898999999999905E-2</c:v>
                </c:pt>
                <c:pt idx="505">
                  <c:v>0.100087</c:v>
                </c:pt>
                <c:pt idx="506">
                  <c:v>0.100263</c:v>
                </c:pt>
                <c:pt idx="507">
                  <c:v>0.100429</c:v>
                </c:pt>
                <c:pt idx="508">
                  <c:v>0.100591</c:v>
                </c:pt>
                <c:pt idx="509">
                  <c:v>0.10074900000000001</c:v>
                </c:pt>
                <c:pt idx="510">
                  <c:v>0.100908</c:v>
                </c:pt>
                <c:pt idx="511">
                  <c:v>0.101065</c:v>
                </c:pt>
                <c:pt idx="512">
                  <c:v>0.101225</c:v>
                </c:pt>
                <c:pt idx="513">
                  <c:v>0.10138</c:v>
                </c:pt>
                <c:pt idx="514">
                  <c:v>0.101535</c:v>
                </c:pt>
                <c:pt idx="515">
                  <c:v>0.101688</c:v>
                </c:pt>
                <c:pt idx="516">
                  <c:v>0.101843</c:v>
                </c:pt>
                <c:pt idx="517">
                  <c:v>0.10199900000000001</c:v>
                </c:pt>
                <c:pt idx="518">
                  <c:v>0.102159</c:v>
                </c:pt>
                <c:pt idx="519">
                  <c:v>0.10231999999999999</c:v>
                </c:pt>
                <c:pt idx="520">
                  <c:v>0.10248699999999999</c:v>
                </c:pt>
                <c:pt idx="521">
                  <c:v>0.10265000000000001</c:v>
                </c:pt>
                <c:pt idx="522">
                  <c:v>0.102809</c:v>
                </c:pt>
                <c:pt idx="523">
                  <c:v>0.102965</c:v>
                </c:pt>
                <c:pt idx="524">
                  <c:v>0.103135</c:v>
                </c:pt>
                <c:pt idx="525">
                  <c:v>0.103322</c:v>
                </c:pt>
                <c:pt idx="526">
                  <c:v>0.103523</c:v>
                </c:pt>
                <c:pt idx="527">
                  <c:v>0.103725</c:v>
                </c:pt>
                <c:pt idx="528">
                  <c:v>0.10391400000000001</c:v>
                </c:pt>
                <c:pt idx="529">
                  <c:v>0.104087</c:v>
                </c:pt>
                <c:pt idx="530">
                  <c:v>0.104257</c:v>
                </c:pt>
                <c:pt idx="531">
                  <c:v>0.104434</c:v>
                </c:pt>
                <c:pt idx="532">
                  <c:v>0.10460899999999999</c:v>
                </c:pt>
                <c:pt idx="533">
                  <c:v>0.104768</c:v>
                </c:pt>
                <c:pt idx="534">
                  <c:v>0.10492600000000001</c:v>
                </c:pt>
                <c:pt idx="535">
                  <c:v>0.105084</c:v>
                </c:pt>
                <c:pt idx="536">
                  <c:v>0.105241</c:v>
                </c:pt>
                <c:pt idx="537">
                  <c:v>0.10539800000000001</c:v>
                </c:pt>
                <c:pt idx="538">
                  <c:v>0.10556</c:v>
                </c:pt>
                <c:pt idx="539">
                  <c:v>0.105722</c:v>
                </c:pt>
                <c:pt idx="540">
                  <c:v>0.105883</c:v>
                </c:pt>
                <c:pt idx="541">
                  <c:v>0.10603799999999999</c:v>
                </c:pt>
                <c:pt idx="542">
                  <c:v>0.10619199999999999</c:v>
                </c:pt>
                <c:pt idx="543">
                  <c:v>0.106346</c:v>
                </c:pt>
                <c:pt idx="544">
                  <c:v>0.10650800000000001</c:v>
                </c:pt>
                <c:pt idx="545">
                  <c:v>0.106681</c:v>
                </c:pt>
                <c:pt idx="546">
                  <c:v>0.10685699999999999</c:v>
                </c:pt>
                <c:pt idx="547">
                  <c:v>0.107019</c:v>
                </c:pt>
                <c:pt idx="548">
                  <c:v>0.107179</c:v>
                </c:pt>
                <c:pt idx="549">
                  <c:v>0.107364</c:v>
                </c:pt>
                <c:pt idx="550">
                  <c:v>0.107624</c:v>
                </c:pt>
                <c:pt idx="551">
                  <c:v>0.10793999999999999</c:v>
                </c:pt>
                <c:pt idx="552">
                  <c:v>0.108225</c:v>
                </c:pt>
                <c:pt idx="553">
                  <c:v>0.10845200000000001</c:v>
                </c:pt>
                <c:pt idx="554">
                  <c:v>0.10866000000000001</c:v>
                </c:pt>
                <c:pt idx="555">
                  <c:v>0.108928</c:v>
                </c:pt>
                <c:pt idx="556">
                  <c:v>0.109209</c:v>
                </c:pt>
                <c:pt idx="557">
                  <c:v>0.10945299999999999</c:v>
                </c:pt>
                <c:pt idx="558">
                  <c:v>0.10968</c:v>
                </c:pt>
                <c:pt idx="559">
                  <c:v>0.109903</c:v>
                </c:pt>
                <c:pt idx="560">
                  <c:v>0.11011600000000001</c:v>
                </c:pt>
                <c:pt idx="561">
                  <c:v>0.110322</c:v>
                </c:pt>
                <c:pt idx="562">
                  <c:v>0.110527</c:v>
                </c:pt>
                <c:pt idx="563">
                  <c:v>0.11071</c:v>
                </c:pt>
                <c:pt idx="564">
                  <c:v>0.110883</c:v>
                </c:pt>
                <c:pt idx="565">
                  <c:v>0.111051</c:v>
                </c:pt>
                <c:pt idx="566">
                  <c:v>0.11121499999999999</c:v>
                </c:pt>
                <c:pt idx="567">
                  <c:v>0.11138000000000001</c:v>
                </c:pt>
                <c:pt idx="568">
                  <c:v>0.111544</c:v>
                </c:pt>
                <c:pt idx="569">
                  <c:v>0.111707</c:v>
                </c:pt>
                <c:pt idx="570">
                  <c:v>0.11187</c:v>
                </c:pt>
                <c:pt idx="571">
                  <c:v>0.112035</c:v>
                </c:pt>
                <c:pt idx="572">
                  <c:v>0.11219700000000001</c:v>
                </c:pt>
                <c:pt idx="573">
                  <c:v>0.11236500000000001</c:v>
                </c:pt>
                <c:pt idx="574">
                  <c:v>0.112541</c:v>
                </c:pt>
                <c:pt idx="575">
                  <c:v>0.11272799999999999</c:v>
                </c:pt>
                <c:pt idx="576">
                  <c:v>0.11293400000000001</c:v>
                </c:pt>
                <c:pt idx="577">
                  <c:v>0.113139</c:v>
                </c:pt>
                <c:pt idx="578">
                  <c:v>0.113332</c:v>
                </c:pt>
                <c:pt idx="579">
                  <c:v>0.113507</c:v>
                </c:pt>
                <c:pt idx="580">
                  <c:v>0.113676</c:v>
                </c:pt>
                <c:pt idx="581">
                  <c:v>0.113839</c:v>
                </c:pt>
                <c:pt idx="582">
                  <c:v>0.11400399999999999</c:v>
                </c:pt>
                <c:pt idx="583">
                  <c:v>0.11416999999999999</c:v>
                </c:pt>
                <c:pt idx="584">
                  <c:v>0.114332</c:v>
                </c:pt>
                <c:pt idx="585">
                  <c:v>0.114491</c:v>
                </c:pt>
                <c:pt idx="586">
                  <c:v>0.114653</c:v>
                </c:pt>
                <c:pt idx="587">
                  <c:v>0.114817</c:v>
                </c:pt>
                <c:pt idx="588">
                  <c:v>0.114981</c:v>
                </c:pt>
                <c:pt idx="589">
                  <c:v>0.115143</c:v>
                </c:pt>
                <c:pt idx="590">
                  <c:v>0.115301</c:v>
                </c:pt>
                <c:pt idx="591">
                  <c:v>0.115464</c:v>
                </c:pt>
                <c:pt idx="592">
                  <c:v>0.115629</c:v>
                </c:pt>
                <c:pt idx="593">
                  <c:v>0.11579100000000001</c:v>
                </c:pt>
                <c:pt idx="594">
                  <c:v>0.115952</c:v>
                </c:pt>
                <c:pt idx="595">
                  <c:v>0.116115</c:v>
                </c:pt>
                <c:pt idx="596">
                  <c:v>0.116285</c:v>
                </c:pt>
                <c:pt idx="597">
                  <c:v>0.11647100000000001</c:v>
                </c:pt>
                <c:pt idx="598">
                  <c:v>0.116673</c:v>
                </c:pt>
                <c:pt idx="599">
                  <c:v>0.116855</c:v>
                </c:pt>
                <c:pt idx="600">
                  <c:v>0.11703</c:v>
                </c:pt>
                <c:pt idx="601">
                  <c:v>0.117205</c:v>
                </c:pt>
                <c:pt idx="602">
                  <c:v>0.117378</c:v>
                </c:pt>
                <c:pt idx="603">
                  <c:v>0.117547</c:v>
                </c:pt>
                <c:pt idx="604">
                  <c:v>0.117704</c:v>
                </c:pt>
                <c:pt idx="605">
                  <c:v>0.117867</c:v>
                </c:pt>
                <c:pt idx="606">
                  <c:v>0.118033</c:v>
                </c:pt>
                <c:pt idx="607">
                  <c:v>0.118198</c:v>
                </c:pt>
                <c:pt idx="608">
                  <c:v>0.118349</c:v>
                </c:pt>
                <c:pt idx="609">
                  <c:v>0.11851100000000001</c:v>
                </c:pt>
                <c:pt idx="610">
                  <c:v>0.11867800000000001</c:v>
                </c:pt>
                <c:pt idx="611">
                  <c:v>0.118839</c:v>
                </c:pt>
                <c:pt idx="612">
                  <c:v>0.11899899999999999</c:v>
                </c:pt>
                <c:pt idx="613">
                  <c:v>0.119156</c:v>
                </c:pt>
                <c:pt idx="614">
                  <c:v>0.119311</c:v>
                </c:pt>
                <c:pt idx="615">
                  <c:v>0.119464</c:v>
                </c:pt>
                <c:pt idx="616">
                  <c:v>0.119618</c:v>
                </c:pt>
                <c:pt idx="617">
                  <c:v>0.119767</c:v>
                </c:pt>
                <c:pt idx="618">
                  <c:v>0.119932</c:v>
                </c:pt>
                <c:pt idx="619">
                  <c:v>0.120101</c:v>
                </c:pt>
                <c:pt idx="620">
                  <c:v>0.120264</c:v>
                </c:pt>
                <c:pt idx="621">
                  <c:v>0.120419</c:v>
                </c:pt>
                <c:pt idx="622">
                  <c:v>0.120573</c:v>
                </c:pt>
                <c:pt idx="623">
                  <c:v>0.120726</c:v>
                </c:pt>
                <c:pt idx="624">
                  <c:v>0.120879</c:v>
                </c:pt>
                <c:pt idx="625">
                  <c:v>0.121032</c:v>
                </c:pt>
                <c:pt idx="626">
                  <c:v>0.121186</c:v>
                </c:pt>
                <c:pt idx="627">
                  <c:v>0.12135</c:v>
                </c:pt>
                <c:pt idx="628">
                  <c:v>0.12153899999999999</c:v>
                </c:pt>
                <c:pt idx="629">
                  <c:v>0.121742</c:v>
                </c:pt>
                <c:pt idx="630">
                  <c:v>0.121951</c:v>
                </c:pt>
                <c:pt idx="631">
                  <c:v>0.122146</c:v>
                </c:pt>
                <c:pt idx="632">
                  <c:v>0.122323</c:v>
                </c:pt>
                <c:pt idx="633">
                  <c:v>0.122503</c:v>
                </c:pt>
                <c:pt idx="634">
                  <c:v>0.122701</c:v>
                </c:pt>
                <c:pt idx="635">
                  <c:v>0.122902</c:v>
                </c:pt>
                <c:pt idx="636">
                  <c:v>0.12311900000000001</c:v>
                </c:pt>
                <c:pt idx="637">
                  <c:v>0.123364</c:v>
                </c:pt>
                <c:pt idx="638">
                  <c:v>0.123639</c:v>
                </c:pt>
                <c:pt idx="639">
                  <c:v>0.123935</c:v>
                </c:pt>
                <c:pt idx="640">
                  <c:v>0.12422999999999999</c:v>
                </c:pt>
                <c:pt idx="641">
                  <c:v>0.124513</c:v>
                </c:pt>
                <c:pt idx="642">
                  <c:v>0.124805</c:v>
                </c:pt>
                <c:pt idx="643">
                  <c:v>0.125111</c:v>
                </c:pt>
                <c:pt idx="644">
                  <c:v>0.12540599999999999</c:v>
                </c:pt>
                <c:pt idx="645">
                  <c:v>0.12569900000000001</c:v>
                </c:pt>
                <c:pt idx="646">
                  <c:v>0.125998</c:v>
                </c:pt>
                <c:pt idx="647">
                  <c:v>0.12629499999999999</c:v>
                </c:pt>
                <c:pt idx="648">
                  <c:v>0.12660199999999999</c:v>
                </c:pt>
                <c:pt idx="649">
                  <c:v>0.126918</c:v>
                </c:pt>
                <c:pt idx="650">
                  <c:v>0.127225</c:v>
                </c:pt>
                <c:pt idx="651">
                  <c:v>0.12753100000000001</c:v>
                </c:pt>
                <c:pt idx="652">
                  <c:v>0.12782499999999999</c:v>
                </c:pt>
                <c:pt idx="653">
                  <c:v>0.12812000000000001</c:v>
                </c:pt>
                <c:pt idx="654">
                  <c:v>0.128417</c:v>
                </c:pt>
                <c:pt idx="655">
                  <c:v>0.128715</c:v>
                </c:pt>
                <c:pt idx="656">
                  <c:v>0.129</c:v>
                </c:pt>
                <c:pt idx="657">
                  <c:v>0.12928300000000001</c:v>
                </c:pt>
                <c:pt idx="658">
                  <c:v>0.12956799999999999</c:v>
                </c:pt>
                <c:pt idx="659">
                  <c:v>0.12987000000000001</c:v>
                </c:pt>
                <c:pt idx="660">
                  <c:v>0.13017400000000001</c:v>
                </c:pt>
                <c:pt idx="661">
                  <c:v>0.13047300000000001</c:v>
                </c:pt>
                <c:pt idx="662">
                  <c:v>0.130777</c:v>
                </c:pt>
                <c:pt idx="663">
                  <c:v>0.131082</c:v>
                </c:pt>
                <c:pt idx="664">
                  <c:v>0.13137699999999999</c:v>
                </c:pt>
                <c:pt idx="665">
                  <c:v>0.13167000000000001</c:v>
                </c:pt>
                <c:pt idx="666">
                  <c:v>0.131962</c:v>
                </c:pt>
                <c:pt idx="667">
                  <c:v>0.13225500000000001</c:v>
                </c:pt>
                <c:pt idx="668">
                  <c:v>0.132548</c:v>
                </c:pt>
                <c:pt idx="669">
                  <c:v>0.13286200000000001</c:v>
                </c:pt>
                <c:pt idx="670">
                  <c:v>0.13317200000000001</c:v>
                </c:pt>
                <c:pt idx="671">
                  <c:v>0.13347899999999999</c:v>
                </c:pt>
                <c:pt idx="672">
                  <c:v>0.13377500000000001</c:v>
                </c:pt>
                <c:pt idx="673">
                  <c:v>0.134073</c:v>
                </c:pt>
                <c:pt idx="674">
                  <c:v>0.13437499999999999</c:v>
                </c:pt>
                <c:pt idx="675">
                  <c:v>0.134683</c:v>
                </c:pt>
                <c:pt idx="676">
                  <c:v>0.134996</c:v>
                </c:pt>
                <c:pt idx="677">
                  <c:v>0.13530400000000001</c:v>
                </c:pt>
                <c:pt idx="678">
                  <c:v>0.135605</c:v>
                </c:pt>
                <c:pt idx="679">
                  <c:v>0.13591400000000001</c:v>
                </c:pt>
                <c:pt idx="680">
                  <c:v>0.13622300000000001</c:v>
                </c:pt>
                <c:pt idx="681">
                  <c:v>0.13653299999999999</c:v>
                </c:pt>
                <c:pt idx="682">
                  <c:v>0.13683799999999999</c:v>
                </c:pt>
                <c:pt idx="683">
                  <c:v>0.13713400000000001</c:v>
                </c:pt>
                <c:pt idx="684">
                  <c:v>0.13741900000000001</c:v>
                </c:pt>
                <c:pt idx="685">
                  <c:v>0.13770499999999999</c:v>
                </c:pt>
                <c:pt idx="686">
                  <c:v>0.13799500000000001</c:v>
                </c:pt>
                <c:pt idx="687">
                  <c:v>0.13827999999999999</c:v>
                </c:pt>
                <c:pt idx="688">
                  <c:v>0.13855700000000001</c:v>
                </c:pt>
                <c:pt idx="689">
                  <c:v>0.13882900000000001</c:v>
                </c:pt>
                <c:pt idx="690">
                  <c:v>0.13908400000000001</c:v>
                </c:pt>
                <c:pt idx="691">
                  <c:v>0.139322</c:v>
                </c:pt>
                <c:pt idx="692">
                  <c:v>0.13952300000000001</c:v>
                </c:pt>
                <c:pt idx="693">
                  <c:v>0.139708</c:v>
                </c:pt>
                <c:pt idx="694">
                  <c:v>0.139879</c:v>
                </c:pt>
                <c:pt idx="695">
                  <c:v>0.14004900000000001</c:v>
                </c:pt>
                <c:pt idx="696">
                  <c:v>0.14021600000000001</c:v>
                </c:pt>
                <c:pt idx="697">
                  <c:v>0.140375</c:v>
                </c:pt>
                <c:pt idx="698">
                  <c:v>0.140544</c:v>
                </c:pt>
                <c:pt idx="699">
                  <c:v>0.14071900000000001</c:v>
                </c:pt>
                <c:pt idx="700">
                  <c:v>0.14088800000000001</c:v>
                </c:pt>
                <c:pt idx="701">
                  <c:v>0.14104900000000001</c:v>
                </c:pt>
                <c:pt idx="702">
                  <c:v>0.141211</c:v>
                </c:pt>
                <c:pt idx="703">
                  <c:v>0.141376</c:v>
                </c:pt>
                <c:pt idx="704">
                  <c:v>0.141544</c:v>
                </c:pt>
                <c:pt idx="705">
                  <c:v>0.14172799999999999</c:v>
                </c:pt>
                <c:pt idx="706">
                  <c:v>0.14192099999999999</c:v>
                </c:pt>
                <c:pt idx="707">
                  <c:v>0.14211699999999999</c:v>
                </c:pt>
                <c:pt idx="708">
                  <c:v>0.14229900000000001</c:v>
                </c:pt>
                <c:pt idx="709">
                  <c:v>0.14246700000000001</c:v>
                </c:pt>
                <c:pt idx="710">
                  <c:v>0.142654</c:v>
                </c:pt>
                <c:pt idx="711">
                  <c:v>0.14285999999999999</c:v>
                </c:pt>
                <c:pt idx="712">
                  <c:v>0.143066</c:v>
                </c:pt>
                <c:pt idx="713">
                  <c:v>0.14325599999999999</c:v>
                </c:pt>
                <c:pt idx="714">
                  <c:v>0.143428</c:v>
                </c:pt>
                <c:pt idx="715">
                  <c:v>0.14358199999999999</c:v>
                </c:pt>
                <c:pt idx="716">
                  <c:v>0.14374700000000001</c:v>
                </c:pt>
                <c:pt idx="717">
                  <c:v>0.14391799999999999</c:v>
                </c:pt>
                <c:pt idx="718">
                  <c:v>0.14409</c:v>
                </c:pt>
                <c:pt idx="719">
                  <c:v>0.14426900000000001</c:v>
                </c:pt>
                <c:pt idx="720">
                  <c:v>0.14443800000000001</c:v>
                </c:pt>
                <c:pt idx="721">
                  <c:v>0.14460799999999999</c:v>
                </c:pt>
                <c:pt idx="722">
                  <c:v>0.14479400000000001</c:v>
                </c:pt>
                <c:pt idx="723">
                  <c:v>0.14499999999999999</c:v>
                </c:pt>
                <c:pt idx="724">
                  <c:v>0.14518400000000001</c:v>
                </c:pt>
                <c:pt idx="725">
                  <c:v>0.14535799999999999</c:v>
                </c:pt>
                <c:pt idx="726">
                  <c:v>0.14552200000000001</c:v>
                </c:pt>
                <c:pt idx="727">
                  <c:v>0.14568500000000001</c:v>
                </c:pt>
                <c:pt idx="728">
                  <c:v>0.14584900000000001</c:v>
                </c:pt>
                <c:pt idx="729">
                  <c:v>0.146008</c:v>
                </c:pt>
                <c:pt idx="730">
                  <c:v>0.14616899999999999</c:v>
                </c:pt>
                <c:pt idx="731">
                  <c:v>0.14633399999999999</c:v>
                </c:pt>
                <c:pt idx="732">
                  <c:v>0.14651500000000001</c:v>
                </c:pt>
                <c:pt idx="733">
                  <c:v>0.146706</c:v>
                </c:pt>
                <c:pt idx="734">
                  <c:v>0.14690900000000001</c:v>
                </c:pt>
                <c:pt idx="735">
                  <c:v>0.147095</c:v>
                </c:pt>
                <c:pt idx="736">
                  <c:v>0.147262</c:v>
                </c:pt>
                <c:pt idx="737">
                  <c:v>0.147422</c:v>
                </c:pt>
                <c:pt idx="738">
                  <c:v>0.14758399999999999</c:v>
                </c:pt>
                <c:pt idx="739">
                  <c:v>0.14775099999999999</c:v>
                </c:pt>
                <c:pt idx="740">
                  <c:v>0.14791599999999999</c:v>
                </c:pt>
                <c:pt idx="741">
                  <c:v>0.14807200000000001</c:v>
                </c:pt>
                <c:pt idx="742">
                  <c:v>0.14822399999999999</c:v>
                </c:pt>
                <c:pt idx="743">
                  <c:v>0.14838799999999999</c:v>
                </c:pt>
                <c:pt idx="744">
                  <c:v>0.14855299999999999</c:v>
                </c:pt>
                <c:pt idx="745">
                  <c:v>0.14871400000000001</c:v>
                </c:pt>
                <c:pt idx="746">
                  <c:v>0.14888100000000001</c:v>
                </c:pt>
                <c:pt idx="747">
                  <c:v>0.14904800000000001</c:v>
                </c:pt>
                <c:pt idx="748">
                  <c:v>0.149226</c:v>
                </c:pt>
                <c:pt idx="749">
                  <c:v>0.14941299999999999</c:v>
                </c:pt>
                <c:pt idx="750">
                  <c:v>0.14960699999999999</c:v>
                </c:pt>
                <c:pt idx="751">
                  <c:v>0.149783</c:v>
                </c:pt>
                <c:pt idx="752">
                  <c:v>0.14996599999999999</c:v>
                </c:pt>
                <c:pt idx="753">
                  <c:v>0.15016099999999999</c:v>
                </c:pt>
                <c:pt idx="754">
                  <c:v>0.15035100000000001</c:v>
                </c:pt>
                <c:pt idx="755">
                  <c:v>0.15052599999999999</c:v>
                </c:pt>
                <c:pt idx="756">
                  <c:v>0.15068899999999999</c:v>
                </c:pt>
                <c:pt idx="757">
                  <c:v>0.15084700000000001</c:v>
                </c:pt>
                <c:pt idx="758">
                  <c:v>0.151007</c:v>
                </c:pt>
                <c:pt idx="759">
                  <c:v>0.151175</c:v>
                </c:pt>
                <c:pt idx="760">
                  <c:v>0.151336</c:v>
                </c:pt>
                <c:pt idx="761">
                  <c:v>0.151501</c:v>
                </c:pt>
                <c:pt idx="762">
                  <c:v>0.151666</c:v>
                </c:pt>
                <c:pt idx="763">
                  <c:v>0.15182899999999999</c:v>
                </c:pt>
                <c:pt idx="764">
                  <c:v>0.15199099999999999</c:v>
                </c:pt>
                <c:pt idx="765">
                  <c:v>0.15215600000000001</c:v>
                </c:pt>
                <c:pt idx="766">
                  <c:v>0.15232299999999999</c:v>
                </c:pt>
                <c:pt idx="767">
                  <c:v>0.15248800000000001</c:v>
                </c:pt>
                <c:pt idx="768">
                  <c:v>0.15265400000000001</c:v>
                </c:pt>
                <c:pt idx="769">
                  <c:v>0.15288399999999999</c:v>
                </c:pt>
                <c:pt idx="770">
                  <c:v>0.15318799999999999</c:v>
                </c:pt>
                <c:pt idx="771">
                  <c:v>0.15353700000000001</c:v>
                </c:pt>
                <c:pt idx="772">
                  <c:v>0.153886</c:v>
                </c:pt>
                <c:pt idx="773">
                  <c:v>0.15418200000000001</c:v>
                </c:pt>
                <c:pt idx="774">
                  <c:v>0.15440599999999999</c:v>
                </c:pt>
                <c:pt idx="775">
                  <c:v>0.15459899999999999</c:v>
                </c:pt>
                <c:pt idx="776">
                  <c:v>0.15476999999999999</c:v>
                </c:pt>
                <c:pt idx="777">
                  <c:v>0.15492700000000001</c:v>
                </c:pt>
                <c:pt idx="778">
                  <c:v>0.155084</c:v>
                </c:pt>
                <c:pt idx="779">
                  <c:v>0.155249</c:v>
                </c:pt>
                <c:pt idx="780">
                  <c:v>0.15542400000000001</c:v>
                </c:pt>
                <c:pt idx="781">
                  <c:v>0.155608</c:v>
                </c:pt>
                <c:pt idx="782">
                  <c:v>0.15578500000000001</c:v>
                </c:pt>
                <c:pt idx="783">
                  <c:v>0.155949</c:v>
                </c:pt>
                <c:pt idx="784">
                  <c:v>0.156107</c:v>
                </c:pt>
                <c:pt idx="785">
                  <c:v>0.15626499999999999</c:v>
                </c:pt>
                <c:pt idx="786">
                  <c:v>0.15642300000000001</c:v>
                </c:pt>
                <c:pt idx="787">
                  <c:v>0.15657799999999999</c:v>
                </c:pt>
                <c:pt idx="788">
                  <c:v>0.15673300000000001</c:v>
                </c:pt>
                <c:pt idx="789">
                  <c:v>0.15689800000000001</c:v>
                </c:pt>
                <c:pt idx="790">
                  <c:v>0.15706200000000001</c:v>
                </c:pt>
                <c:pt idx="791">
                  <c:v>0.157226</c:v>
                </c:pt>
                <c:pt idx="792">
                  <c:v>0.15738199999999999</c:v>
                </c:pt>
                <c:pt idx="793">
                  <c:v>0.15753900000000001</c:v>
                </c:pt>
                <c:pt idx="794">
                  <c:v>0.157692</c:v>
                </c:pt>
                <c:pt idx="795">
                  <c:v>0.15784400000000001</c:v>
                </c:pt>
                <c:pt idx="796">
                  <c:v>0.157998</c:v>
                </c:pt>
                <c:pt idx="797">
                  <c:v>0.15815100000000001</c:v>
                </c:pt>
                <c:pt idx="798">
                  <c:v>0.158303</c:v>
                </c:pt>
                <c:pt idx="799">
                  <c:v>0.158475</c:v>
                </c:pt>
                <c:pt idx="800">
                  <c:v>0.158667</c:v>
                </c:pt>
                <c:pt idx="801">
                  <c:v>0.15886700000000001</c:v>
                </c:pt>
                <c:pt idx="802">
                  <c:v>0.15906799999999999</c:v>
                </c:pt>
                <c:pt idx="803">
                  <c:v>0.15926999999999999</c:v>
                </c:pt>
                <c:pt idx="804">
                  <c:v>0.159465</c:v>
                </c:pt>
                <c:pt idx="805">
                  <c:v>0.159639</c:v>
                </c:pt>
                <c:pt idx="806">
                  <c:v>0.15979699999999999</c:v>
                </c:pt>
                <c:pt idx="807">
                  <c:v>0.15995400000000001</c:v>
                </c:pt>
                <c:pt idx="808">
                  <c:v>0.160111</c:v>
                </c:pt>
                <c:pt idx="809">
                  <c:v>0.16026799999999999</c:v>
                </c:pt>
                <c:pt idx="810">
                  <c:v>0.16042500000000001</c:v>
                </c:pt>
                <c:pt idx="811">
                  <c:v>0.160581</c:v>
                </c:pt>
                <c:pt idx="812">
                  <c:v>0.16073999999999999</c:v>
                </c:pt>
                <c:pt idx="813">
                  <c:v>0.16090299999999999</c:v>
                </c:pt>
                <c:pt idx="814">
                  <c:v>0.16106599999999999</c:v>
                </c:pt>
                <c:pt idx="815">
                  <c:v>0.16122600000000001</c:v>
                </c:pt>
                <c:pt idx="816">
                  <c:v>0.161385</c:v>
                </c:pt>
                <c:pt idx="817">
                  <c:v>0.16154299999999999</c:v>
                </c:pt>
                <c:pt idx="818">
                  <c:v>0.16170300000000001</c:v>
                </c:pt>
                <c:pt idx="819">
                  <c:v>0.16186900000000001</c:v>
                </c:pt>
                <c:pt idx="820">
                  <c:v>0.16203300000000001</c:v>
                </c:pt>
                <c:pt idx="821">
                  <c:v>0.16220499999999999</c:v>
                </c:pt>
                <c:pt idx="822">
                  <c:v>0.16239500000000001</c:v>
                </c:pt>
                <c:pt idx="823">
                  <c:v>0.162576</c:v>
                </c:pt>
                <c:pt idx="824">
                  <c:v>0.162742</c:v>
                </c:pt>
                <c:pt idx="825">
                  <c:v>0.16289999999999899</c:v>
                </c:pt>
                <c:pt idx="826">
                  <c:v>0.16305699999999901</c:v>
                </c:pt>
                <c:pt idx="827">
                  <c:v>0.163215</c:v>
                </c:pt>
                <c:pt idx="828">
                  <c:v>0.16337099999999899</c:v>
                </c:pt>
                <c:pt idx="829">
                  <c:v>0.16352899999999901</c:v>
                </c:pt>
                <c:pt idx="830">
                  <c:v>0.163688999999999</c:v>
                </c:pt>
                <c:pt idx="831">
                  <c:v>0.163854999999999</c:v>
                </c:pt>
                <c:pt idx="832">
                  <c:v>0.164022999999999</c:v>
                </c:pt>
                <c:pt idx="833">
                  <c:v>0.164190999999999</c:v>
                </c:pt>
                <c:pt idx="834">
                  <c:v>0.164352999999999</c:v>
                </c:pt>
                <c:pt idx="835">
                  <c:v>0.16451199999999899</c:v>
                </c:pt>
                <c:pt idx="836">
                  <c:v>0.16467299999999899</c:v>
                </c:pt>
                <c:pt idx="837">
                  <c:v>0.16483299999999901</c:v>
                </c:pt>
                <c:pt idx="838">
                  <c:v>0.164992999999999</c:v>
                </c:pt>
                <c:pt idx="839">
                  <c:v>0.165157999999999</c:v>
                </c:pt>
                <c:pt idx="840">
                  <c:v>0.165320999999999</c:v>
                </c:pt>
                <c:pt idx="841">
                  <c:v>0.16548499999999899</c:v>
                </c:pt>
                <c:pt idx="842">
                  <c:v>0.16564599999999899</c:v>
                </c:pt>
                <c:pt idx="843">
                  <c:v>0.165799999999999</c:v>
                </c:pt>
                <c:pt idx="844">
                  <c:v>0.16595299999999899</c:v>
                </c:pt>
                <c:pt idx="845">
                  <c:v>0.166105999999999</c:v>
                </c:pt>
                <c:pt idx="846">
                  <c:v>0.16626199999999899</c:v>
                </c:pt>
                <c:pt idx="847">
                  <c:v>0.16641799999999901</c:v>
                </c:pt>
                <c:pt idx="848">
                  <c:v>0.166573999999999</c:v>
                </c:pt>
                <c:pt idx="849">
                  <c:v>0.16672999999999899</c:v>
                </c:pt>
                <c:pt idx="850">
                  <c:v>0.16688499999999901</c:v>
                </c:pt>
                <c:pt idx="851">
                  <c:v>0.167040999999999</c:v>
                </c:pt>
                <c:pt idx="852">
                  <c:v>0.167235999999999</c:v>
                </c:pt>
                <c:pt idx="853">
                  <c:v>0.16750399999999899</c:v>
                </c:pt>
                <c:pt idx="854">
                  <c:v>0.167823999999999</c:v>
                </c:pt>
                <c:pt idx="855">
                  <c:v>0.168097999999999</c:v>
                </c:pt>
                <c:pt idx="856">
                  <c:v>0.16833499999999901</c:v>
                </c:pt>
                <c:pt idx="857">
                  <c:v>0.16857899999999901</c:v>
                </c:pt>
                <c:pt idx="858">
                  <c:v>0.16886799999999899</c:v>
                </c:pt>
                <c:pt idx="859">
                  <c:v>0.16914799999999899</c:v>
                </c:pt>
                <c:pt idx="860">
                  <c:v>0.169380999999999</c:v>
                </c:pt>
                <c:pt idx="861">
                  <c:v>0.16958899999999899</c:v>
                </c:pt>
                <c:pt idx="862">
                  <c:v>0.16976999999999901</c:v>
                </c:pt>
                <c:pt idx="863">
                  <c:v>0.169932999999999</c:v>
                </c:pt>
                <c:pt idx="864">
                  <c:v>0.170096999999999</c:v>
                </c:pt>
                <c:pt idx="865">
                  <c:v>0.17025399999999899</c:v>
                </c:pt>
                <c:pt idx="866">
                  <c:v>0.17042399999999899</c:v>
                </c:pt>
                <c:pt idx="867">
                  <c:v>0.170593999999999</c:v>
                </c:pt>
                <c:pt idx="868">
                  <c:v>0.170762999999999</c:v>
                </c:pt>
                <c:pt idx="869">
                  <c:v>0.170929999999999</c:v>
                </c:pt>
                <c:pt idx="870">
                  <c:v>0.171096999999999</c:v>
                </c:pt>
                <c:pt idx="871">
                  <c:v>0.171263999999999</c:v>
                </c:pt>
                <c:pt idx="872">
                  <c:v>0.171434999999999</c:v>
                </c:pt>
                <c:pt idx="873">
                  <c:v>0.171619999999999</c:v>
                </c:pt>
                <c:pt idx="874">
                  <c:v>0.171819999999999</c:v>
                </c:pt>
                <c:pt idx="875">
                  <c:v>0.17202899999999899</c:v>
                </c:pt>
                <c:pt idx="876">
                  <c:v>0.172238999999999</c:v>
                </c:pt>
                <c:pt idx="877">
                  <c:v>0.172453999999999</c:v>
                </c:pt>
                <c:pt idx="878">
                  <c:v>0.17266799999999899</c:v>
                </c:pt>
                <c:pt idx="879">
                  <c:v>0.172877999999999</c:v>
                </c:pt>
                <c:pt idx="880">
                  <c:v>0.17308199999999899</c:v>
                </c:pt>
                <c:pt idx="881">
                  <c:v>0.173264999999999</c:v>
                </c:pt>
                <c:pt idx="882">
                  <c:v>0.173428999999999</c:v>
                </c:pt>
                <c:pt idx="883">
                  <c:v>0.17358399999999899</c:v>
                </c:pt>
                <c:pt idx="884">
                  <c:v>0.17374999999999899</c:v>
                </c:pt>
                <c:pt idx="885">
                  <c:v>0.17391799999999899</c:v>
                </c:pt>
                <c:pt idx="886">
                  <c:v>0.17408399999999899</c:v>
                </c:pt>
                <c:pt idx="887">
                  <c:v>0.17424599999999901</c:v>
                </c:pt>
                <c:pt idx="888">
                  <c:v>0.17441399999999899</c:v>
                </c:pt>
                <c:pt idx="889">
                  <c:v>0.17458499999999899</c:v>
                </c:pt>
                <c:pt idx="890">
                  <c:v>0.174757999999999</c:v>
                </c:pt>
                <c:pt idx="891">
                  <c:v>0.174924999999999</c:v>
                </c:pt>
                <c:pt idx="892">
                  <c:v>0.17508299999999899</c:v>
                </c:pt>
                <c:pt idx="893">
                  <c:v>0.17525099999999899</c:v>
                </c:pt>
                <c:pt idx="894">
                  <c:v>0.17541499999999899</c:v>
                </c:pt>
                <c:pt idx="895">
                  <c:v>0.17557799999999901</c:v>
                </c:pt>
                <c:pt idx="896">
                  <c:v>0.17574199999999901</c:v>
                </c:pt>
                <c:pt idx="897">
                  <c:v>0.17591499999999899</c:v>
                </c:pt>
                <c:pt idx="898">
                  <c:v>0.17610299999999901</c:v>
                </c:pt>
                <c:pt idx="899">
                  <c:v>0.17630899999999899</c:v>
                </c:pt>
                <c:pt idx="900">
                  <c:v>0.17651599999999901</c:v>
                </c:pt>
                <c:pt idx="901">
                  <c:v>0.176704999999999</c:v>
                </c:pt>
                <c:pt idx="902">
                  <c:v>0.17688799999999899</c:v>
                </c:pt>
                <c:pt idx="903">
                  <c:v>0.17705599999999899</c:v>
                </c:pt>
                <c:pt idx="904">
                  <c:v>0.17722099999999899</c:v>
                </c:pt>
                <c:pt idx="905">
                  <c:v>0.17738899999999899</c:v>
                </c:pt>
                <c:pt idx="906">
                  <c:v>0.17755499999999899</c:v>
                </c:pt>
                <c:pt idx="907">
                  <c:v>0.17771699999999899</c:v>
                </c:pt>
                <c:pt idx="908">
                  <c:v>0.17788199999999901</c:v>
                </c:pt>
                <c:pt idx="909">
                  <c:v>0.17804599999999901</c:v>
                </c:pt>
                <c:pt idx="910">
                  <c:v>0.178199999999999</c:v>
                </c:pt>
                <c:pt idx="911">
                  <c:v>0.178365999999999</c:v>
                </c:pt>
                <c:pt idx="912">
                  <c:v>0.178531999999999</c:v>
                </c:pt>
                <c:pt idx="913">
                  <c:v>0.178696999999999</c:v>
                </c:pt>
                <c:pt idx="914">
                  <c:v>0.17886199999999899</c:v>
                </c:pt>
                <c:pt idx="915">
                  <c:v>0.17902399999999899</c:v>
                </c:pt>
                <c:pt idx="916">
                  <c:v>0.17919199999999899</c:v>
                </c:pt>
                <c:pt idx="917">
                  <c:v>0.17936099999999899</c:v>
                </c:pt>
                <c:pt idx="918">
                  <c:v>0.179531999999999</c:v>
                </c:pt>
                <c:pt idx="919">
                  <c:v>0.17970599999999901</c:v>
                </c:pt>
                <c:pt idx="920">
                  <c:v>0.17990299999999901</c:v>
                </c:pt>
                <c:pt idx="921">
                  <c:v>0.180115999999999</c:v>
                </c:pt>
                <c:pt idx="922">
                  <c:v>0.180315999999999</c:v>
                </c:pt>
                <c:pt idx="923">
                  <c:v>0.18049899999999899</c:v>
                </c:pt>
                <c:pt idx="924">
                  <c:v>0.18066599999999899</c:v>
                </c:pt>
                <c:pt idx="925">
                  <c:v>0.18082999999999899</c:v>
                </c:pt>
                <c:pt idx="926">
                  <c:v>0.18099299999999899</c:v>
                </c:pt>
                <c:pt idx="927">
                  <c:v>0.18115899999999899</c:v>
                </c:pt>
                <c:pt idx="928">
                  <c:v>0.18131699999999901</c:v>
                </c:pt>
                <c:pt idx="929">
                  <c:v>0.18148799999999901</c:v>
                </c:pt>
                <c:pt idx="930">
                  <c:v>0.18165599999999901</c:v>
                </c:pt>
                <c:pt idx="931">
                  <c:v>0.18182099999999901</c:v>
                </c:pt>
                <c:pt idx="932">
                  <c:v>0.18198499999999901</c:v>
                </c:pt>
                <c:pt idx="933">
                  <c:v>0.18214999999999901</c:v>
                </c:pt>
                <c:pt idx="934">
                  <c:v>0.182313999999999</c:v>
                </c:pt>
                <c:pt idx="935">
                  <c:v>0.182475999999999</c:v>
                </c:pt>
                <c:pt idx="936">
                  <c:v>0.18266399999999899</c:v>
                </c:pt>
                <c:pt idx="937">
                  <c:v>0.18286999999999901</c:v>
                </c:pt>
                <c:pt idx="938">
                  <c:v>0.18309299999999901</c:v>
                </c:pt>
                <c:pt idx="939">
                  <c:v>0.18334299999999901</c:v>
                </c:pt>
                <c:pt idx="940">
                  <c:v>0.18363399999999899</c:v>
                </c:pt>
                <c:pt idx="941">
                  <c:v>0.183945999999999</c:v>
                </c:pt>
                <c:pt idx="942">
                  <c:v>0.184254999999999</c:v>
                </c:pt>
                <c:pt idx="943">
                  <c:v>0.18456599999999901</c:v>
                </c:pt>
                <c:pt idx="944">
                  <c:v>0.18487499999999901</c:v>
                </c:pt>
                <c:pt idx="945">
                  <c:v>0.18517899999999901</c:v>
                </c:pt>
                <c:pt idx="946">
                  <c:v>0.185471999999999</c:v>
                </c:pt>
                <c:pt idx="947">
                  <c:v>0.18576999999999899</c:v>
                </c:pt>
                <c:pt idx="948">
                  <c:v>0.18607399999999899</c:v>
                </c:pt>
                <c:pt idx="949">
                  <c:v>0.18637899999999899</c:v>
                </c:pt>
                <c:pt idx="950">
                  <c:v>0.186665999999999</c:v>
                </c:pt>
                <c:pt idx="951">
                  <c:v>0.18695099999999901</c:v>
                </c:pt>
                <c:pt idx="952">
                  <c:v>0.18724099999999899</c:v>
                </c:pt>
                <c:pt idx="953">
                  <c:v>0.187550999999999</c:v>
                </c:pt>
                <c:pt idx="954">
                  <c:v>0.187863999999999</c:v>
                </c:pt>
                <c:pt idx="955">
                  <c:v>0.18817899999999901</c:v>
                </c:pt>
                <c:pt idx="956">
                  <c:v>0.18848299999999901</c:v>
                </c:pt>
                <c:pt idx="957">
                  <c:v>0.18878599999999901</c:v>
                </c:pt>
                <c:pt idx="958">
                  <c:v>0.18908899999999901</c:v>
                </c:pt>
                <c:pt idx="959">
                  <c:v>0.18939899999999901</c:v>
                </c:pt>
                <c:pt idx="960">
                  <c:v>0.18970699999999899</c:v>
                </c:pt>
                <c:pt idx="961">
                  <c:v>0.19001299999999899</c:v>
                </c:pt>
                <c:pt idx="962">
                  <c:v>0.19032099999999899</c:v>
                </c:pt>
                <c:pt idx="963">
                  <c:v>0.19062599999999899</c:v>
                </c:pt>
                <c:pt idx="964">
                  <c:v>0.19091999999999901</c:v>
                </c:pt>
                <c:pt idx="965">
                  <c:v>0.191214999999999</c:v>
                </c:pt>
                <c:pt idx="966">
                  <c:v>0.191518999999999</c:v>
                </c:pt>
                <c:pt idx="967">
                  <c:v>0.19181899999999899</c:v>
                </c:pt>
                <c:pt idx="968">
                  <c:v>0.19211799999999901</c:v>
                </c:pt>
                <c:pt idx="969">
                  <c:v>0.19241799999999901</c:v>
                </c:pt>
                <c:pt idx="970">
                  <c:v>0.192716999999999</c:v>
                </c:pt>
                <c:pt idx="971">
                  <c:v>0.193017999999999</c:v>
                </c:pt>
                <c:pt idx="972">
                  <c:v>0.193329999999999</c:v>
                </c:pt>
                <c:pt idx="973">
                  <c:v>0.19364999999999899</c:v>
                </c:pt>
                <c:pt idx="974">
                  <c:v>0.193968999999999</c:v>
                </c:pt>
                <c:pt idx="975">
                  <c:v>0.19428899999999899</c:v>
                </c:pt>
                <c:pt idx="976">
                  <c:v>0.19458799999999901</c:v>
                </c:pt>
                <c:pt idx="977">
                  <c:v>0.19489499999999901</c:v>
                </c:pt>
                <c:pt idx="978">
                  <c:v>0.19519599999999901</c:v>
                </c:pt>
                <c:pt idx="979">
                  <c:v>0.195496999999999</c:v>
                </c:pt>
                <c:pt idx="980">
                  <c:v>0.19580299999999901</c:v>
                </c:pt>
                <c:pt idx="981">
                  <c:v>0.19611299999999901</c:v>
                </c:pt>
                <c:pt idx="982">
                  <c:v>0.19641699999999901</c:v>
                </c:pt>
                <c:pt idx="983">
                  <c:v>0.19671899999999901</c:v>
                </c:pt>
                <c:pt idx="984">
                  <c:v>0.19701299999999899</c:v>
                </c:pt>
                <c:pt idx="985">
                  <c:v>0.19730299999999901</c:v>
                </c:pt>
                <c:pt idx="986">
                  <c:v>0.19759499999999899</c:v>
                </c:pt>
                <c:pt idx="987">
                  <c:v>0.197875999999999</c:v>
                </c:pt>
                <c:pt idx="988">
                  <c:v>0.19815099999999899</c:v>
                </c:pt>
                <c:pt idx="989">
                  <c:v>0.19841299999999901</c:v>
                </c:pt>
                <c:pt idx="990">
                  <c:v>0.198626999999999</c:v>
                </c:pt>
                <c:pt idx="991">
                  <c:v>0.19878799999999899</c:v>
                </c:pt>
                <c:pt idx="992">
                  <c:v>0.19895499999999899</c:v>
                </c:pt>
                <c:pt idx="993">
                  <c:v>0.19912099999999899</c:v>
                </c:pt>
                <c:pt idx="994">
                  <c:v>0.19931199999999899</c:v>
                </c:pt>
                <c:pt idx="995">
                  <c:v>0.19950199999999901</c:v>
                </c:pt>
                <c:pt idx="996">
                  <c:v>0.19966599999999901</c:v>
                </c:pt>
                <c:pt idx="997">
                  <c:v>0.19982899999999901</c:v>
                </c:pt>
                <c:pt idx="998">
                  <c:v>0.19999399999999901</c:v>
                </c:pt>
                <c:pt idx="999">
                  <c:v>0.20016499999999901</c:v>
                </c:pt>
                <c:pt idx="1000">
                  <c:v>0.20033399999999901</c:v>
                </c:pt>
                <c:pt idx="1001">
                  <c:v>0.20052099999999901</c:v>
                </c:pt>
                <c:pt idx="1002">
                  <c:v>0.200713999999999</c:v>
                </c:pt>
                <c:pt idx="1003">
                  <c:v>0.200907999999999</c:v>
                </c:pt>
                <c:pt idx="1004">
                  <c:v>0.20108099999999901</c:v>
                </c:pt>
                <c:pt idx="1005">
                  <c:v>0.20125799999999899</c:v>
                </c:pt>
                <c:pt idx="1006">
                  <c:v>0.20145099999999899</c:v>
                </c:pt>
                <c:pt idx="1007">
                  <c:v>0.20164799999999899</c:v>
                </c:pt>
                <c:pt idx="1008">
                  <c:v>0.20182799999999901</c:v>
                </c:pt>
                <c:pt idx="1009">
                  <c:v>0.201986999999999</c:v>
                </c:pt>
                <c:pt idx="1010">
                  <c:v>0.202154999999999</c:v>
                </c:pt>
                <c:pt idx="1011">
                  <c:v>0.20235399999999901</c:v>
                </c:pt>
                <c:pt idx="1012">
                  <c:v>0.20255399999999901</c:v>
                </c:pt>
                <c:pt idx="1013">
                  <c:v>0.20274799999999901</c:v>
                </c:pt>
                <c:pt idx="1014">
                  <c:v>0.20294899999999899</c:v>
                </c:pt>
                <c:pt idx="1015">
                  <c:v>0.203154999999999</c:v>
                </c:pt>
                <c:pt idx="1016">
                  <c:v>0.203346999999999</c:v>
                </c:pt>
                <c:pt idx="1017">
                  <c:v>0.20352199999999901</c:v>
                </c:pt>
                <c:pt idx="1018">
                  <c:v>0.203680999999999</c:v>
                </c:pt>
                <c:pt idx="1019">
                  <c:v>0.20385099999999901</c:v>
                </c:pt>
                <c:pt idx="1020">
                  <c:v>0.20402199999999901</c:v>
                </c:pt>
                <c:pt idx="1021">
                  <c:v>0.20419499999999899</c:v>
                </c:pt>
                <c:pt idx="1022">
                  <c:v>0.20437899999999901</c:v>
                </c:pt>
                <c:pt idx="1023">
                  <c:v>0.20458099999999901</c:v>
                </c:pt>
                <c:pt idx="1024">
                  <c:v>0.204786999999999</c:v>
                </c:pt>
                <c:pt idx="1025">
                  <c:v>0.204978999999999</c:v>
                </c:pt>
                <c:pt idx="1026">
                  <c:v>0.205153999999999</c:v>
                </c:pt>
                <c:pt idx="1027">
                  <c:v>0.205311999999999</c:v>
                </c:pt>
                <c:pt idx="1028">
                  <c:v>0.205482999999999</c:v>
                </c:pt>
                <c:pt idx="1029">
                  <c:v>0.20565599999999901</c:v>
                </c:pt>
                <c:pt idx="1030">
                  <c:v>0.20582399999999901</c:v>
                </c:pt>
                <c:pt idx="1031">
                  <c:v>0.20598899999999901</c:v>
                </c:pt>
                <c:pt idx="1032">
                  <c:v>0.206151999999999</c:v>
                </c:pt>
                <c:pt idx="1033">
                  <c:v>0.206316999999999</c:v>
                </c:pt>
                <c:pt idx="1034">
                  <c:v>0.206482999999999</c:v>
                </c:pt>
                <c:pt idx="1035">
                  <c:v>0.206648999999999</c:v>
                </c:pt>
                <c:pt idx="1036">
                  <c:v>0.20680799999999899</c:v>
                </c:pt>
                <c:pt idx="1037">
                  <c:v>0.206976999999999</c:v>
                </c:pt>
                <c:pt idx="1038">
                  <c:v>0.207144999999999</c:v>
                </c:pt>
                <c:pt idx="1039">
                  <c:v>0.207309999999999</c:v>
                </c:pt>
                <c:pt idx="1040">
                  <c:v>0.207476999999999</c:v>
                </c:pt>
                <c:pt idx="1041">
                  <c:v>0.207644999999999</c:v>
                </c:pt>
                <c:pt idx="1042">
                  <c:v>0.20782099999999901</c:v>
                </c:pt>
                <c:pt idx="1043">
                  <c:v>0.208012999999999</c:v>
                </c:pt>
                <c:pt idx="1044">
                  <c:v>0.20821099999999901</c:v>
                </c:pt>
                <c:pt idx="1045">
                  <c:v>0.20838199999999901</c:v>
                </c:pt>
                <c:pt idx="1046">
                  <c:v>0.20855099999999899</c:v>
                </c:pt>
                <c:pt idx="1047">
                  <c:v>0.20871699999999899</c:v>
                </c:pt>
                <c:pt idx="1048">
                  <c:v>0.20888099999999901</c:v>
                </c:pt>
                <c:pt idx="1049">
                  <c:v>0.20904399999999901</c:v>
                </c:pt>
                <c:pt idx="1050">
                  <c:v>0.209206999999999</c:v>
                </c:pt>
                <c:pt idx="1051">
                  <c:v>0.209369999999999</c:v>
                </c:pt>
                <c:pt idx="1052">
                  <c:v>0.209531999999999</c:v>
                </c:pt>
                <c:pt idx="1053">
                  <c:v>0.20969299999999899</c:v>
                </c:pt>
                <c:pt idx="1054">
                  <c:v>0.20984699999999901</c:v>
                </c:pt>
                <c:pt idx="1055">
                  <c:v>0.21001399999999901</c:v>
                </c:pt>
                <c:pt idx="1056">
                  <c:v>0.21018299999999901</c:v>
                </c:pt>
                <c:pt idx="1057">
                  <c:v>0.21035099999999901</c:v>
                </c:pt>
                <c:pt idx="1058">
                  <c:v>0.21051799999999901</c:v>
                </c:pt>
                <c:pt idx="1059">
                  <c:v>0.210677999999999</c:v>
                </c:pt>
                <c:pt idx="1060">
                  <c:v>0.21084599999999901</c:v>
                </c:pt>
                <c:pt idx="1061">
                  <c:v>0.21101499999999901</c:v>
                </c:pt>
                <c:pt idx="1062">
                  <c:v>0.21117899999999901</c:v>
                </c:pt>
                <c:pt idx="1063">
                  <c:v>0.21134899999999901</c:v>
                </c:pt>
                <c:pt idx="1064">
                  <c:v>0.21154699999999901</c:v>
                </c:pt>
                <c:pt idx="1065">
                  <c:v>0.211731999999999</c:v>
                </c:pt>
                <c:pt idx="1066">
                  <c:v>0.211894999999999</c:v>
                </c:pt>
                <c:pt idx="1067">
                  <c:v>0.21205399999999899</c:v>
                </c:pt>
                <c:pt idx="1068">
                  <c:v>0.21221099999999901</c:v>
                </c:pt>
                <c:pt idx="1069">
                  <c:v>0.21241099999999899</c:v>
                </c:pt>
                <c:pt idx="1070">
                  <c:v>0.21267899999999901</c:v>
                </c:pt>
                <c:pt idx="1071">
                  <c:v>0.213000999999999</c:v>
                </c:pt>
                <c:pt idx="1072">
                  <c:v>0.213334999999999</c:v>
                </c:pt>
                <c:pt idx="1073">
                  <c:v>0.21361999999999901</c:v>
                </c:pt>
                <c:pt idx="1074">
                  <c:v>0.21382899999999899</c:v>
                </c:pt>
                <c:pt idx="1075">
                  <c:v>0.21399599999999899</c:v>
                </c:pt>
                <c:pt idx="1076">
                  <c:v>0.21414899999999901</c:v>
                </c:pt>
                <c:pt idx="1077">
                  <c:v>0.21429899999999899</c:v>
                </c:pt>
                <c:pt idx="1078">
                  <c:v>0.21445299999999901</c:v>
                </c:pt>
                <c:pt idx="1079">
                  <c:v>0.21460599999999899</c:v>
                </c:pt>
                <c:pt idx="1080">
                  <c:v>0.214778999999999</c:v>
                </c:pt>
                <c:pt idx="1081">
                  <c:v>0.21496599999999899</c:v>
                </c:pt>
                <c:pt idx="1082">
                  <c:v>0.215145999999999</c:v>
                </c:pt>
                <c:pt idx="1083">
                  <c:v>0.215309999999999</c:v>
                </c:pt>
                <c:pt idx="1084">
                  <c:v>0.21546899999999899</c:v>
                </c:pt>
                <c:pt idx="1085">
                  <c:v>0.21562699999999899</c:v>
                </c:pt>
                <c:pt idx="1086">
                  <c:v>0.21578599999999901</c:v>
                </c:pt>
                <c:pt idx="1087">
                  <c:v>0.21593899999999899</c:v>
                </c:pt>
                <c:pt idx="1088">
                  <c:v>0.21609199999999901</c:v>
                </c:pt>
                <c:pt idx="1089">
                  <c:v>0.21624399999999899</c:v>
                </c:pt>
                <c:pt idx="1090">
                  <c:v>0.21639799999999901</c:v>
                </c:pt>
                <c:pt idx="1091">
                  <c:v>0.216551999999999</c:v>
                </c:pt>
                <c:pt idx="1092">
                  <c:v>0.21670699999999901</c:v>
                </c:pt>
                <c:pt idx="1093">
                  <c:v>0.216862999999999</c:v>
                </c:pt>
                <c:pt idx="1094">
                  <c:v>0.21701799999999899</c:v>
                </c:pt>
                <c:pt idx="1095">
                  <c:v>0.21717599999999901</c:v>
                </c:pt>
                <c:pt idx="1096">
                  <c:v>0.217332999999999</c:v>
                </c:pt>
                <c:pt idx="1097">
                  <c:v>0.21748699999999899</c:v>
                </c:pt>
                <c:pt idx="1098">
                  <c:v>0.217638999999999</c:v>
                </c:pt>
                <c:pt idx="1099">
                  <c:v>0.21778899999999901</c:v>
                </c:pt>
                <c:pt idx="1100">
                  <c:v>0.21795099999999901</c:v>
                </c:pt>
                <c:pt idx="1101">
                  <c:v>0.21811799999999901</c:v>
                </c:pt>
                <c:pt idx="1102">
                  <c:v>0.21829999999999899</c:v>
                </c:pt>
                <c:pt idx="1103">
                  <c:v>0.218496999999999</c:v>
                </c:pt>
                <c:pt idx="1104">
                  <c:v>0.218689999999999</c:v>
                </c:pt>
                <c:pt idx="1105">
                  <c:v>0.21886699999999901</c:v>
                </c:pt>
                <c:pt idx="1106">
                  <c:v>0.219029999999999</c:v>
                </c:pt>
                <c:pt idx="1107">
                  <c:v>0.219192999999999</c:v>
                </c:pt>
                <c:pt idx="1108">
                  <c:v>0.219355999999999</c:v>
                </c:pt>
                <c:pt idx="1109">
                  <c:v>0.21951699999999899</c:v>
                </c:pt>
                <c:pt idx="1110">
                  <c:v>0.21967499999999901</c:v>
                </c:pt>
                <c:pt idx="1111">
                  <c:v>0.219833999999999</c:v>
                </c:pt>
                <c:pt idx="1112">
                  <c:v>0.21999099999999899</c:v>
                </c:pt>
                <c:pt idx="1113">
                  <c:v>0.22015499999999899</c:v>
                </c:pt>
                <c:pt idx="1114">
                  <c:v>0.22032099999999899</c:v>
                </c:pt>
                <c:pt idx="1115">
                  <c:v>0.22048899999999899</c:v>
                </c:pt>
                <c:pt idx="1116">
                  <c:v>0.22064799999999901</c:v>
                </c:pt>
                <c:pt idx="1117">
                  <c:v>0.220802999999999</c:v>
                </c:pt>
                <c:pt idx="1118">
                  <c:v>0.22095799999999899</c:v>
                </c:pt>
                <c:pt idx="1119">
                  <c:v>0.22111399999999901</c:v>
                </c:pt>
                <c:pt idx="1120">
                  <c:v>0.22128299999999901</c:v>
                </c:pt>
                <c:pt idx="1121">
                  <c:v>0.22145499999999901</c:v>
                </c:pt>
                <c:pt idx="1122">
                  <c:v>0.22161699999999901</c:v>
                </c:pt>
                <c:pt idx="1123">
                  <c:v>0.221772999999999</c:v>
                </c:pt>
                <c:pt idx="1124">
                  <c:v>0.22194899999999901</c:v>
                </c:pt>
                <c:pt idx="1125">
                  <c:v>0.22214099999999901</c:v>
                </c:pt>
                <c:pt idx="1126">
                  <c:v>0.22232399999999899</c:v>
                </c:pt>
                <c:pt idx="1127">
                  <c:v>0.22248899999999899</c:v>
                </c:pt>
                <c:pt idx="1128">
                  <c:v>0.22264699999999901</c:v>
                </c:pt>
                <c:pt idx="1129">
                  <c:v>0.222804999999999</c:v>
                </c:pt>
                <c:pt idx="1130">
                  <c:v>0.222963999999999</c:v>
                </c:pt>
                <c:pt idx="1131">
                  <c:v>0.22312099999999899</c:v>
                </c:pt>
                <c:pt idx="1132">
                  <c:v>0.22327799999999901</c:v>
                </c:pt>
                <c:pt idx="1133">
                  <c:v>0.223440999999999</c:v>
                </c:pt>
                <c:pt idx="1134">
                  <c:v>0.223604999999999</c:v>
                </c:pt>
                <c:pt idx="1135">
                  <c:v>0.223770999999999</c:v>
                </c:pt>
                <c:pt idx="1136">
                  <c:v>0.223937999999999</c:v>
                </c:pt>
                <c:pt idx="1137">
                  <c:v>0.224104999999999</c:v>
                </c:pt>
                <c:pt idx="1138">
                  <c:v>0.224270999999999</c:v>
                </c:pt>
                <c:pt idx="1139">
                  <c:v>0.22443299999999899</c:v>
                </c:pt>
                <c:pt idx="1140">
                  <c:v>0.22459899999999899</c:v>
                </c:pt>
                <c:pt idx="1141">
                  <c:v>0.22476599999999899</c:v>
                </c:pt>
                <c:pt idx="1142">
                  <c:v>0.22492599999999899</c:v>
                </c:pt>
                <c:pt idx="1143">
                  <c:v>0.22509299999999899</c:v>
                </c:pt>
                <c:pt idx="1144">
                  <c:v>0.22525599999999901</c:v>
                </c:pt>
                <c:pt idx="1145">
                  <c:v>0.225412999999999</c:v>
                </c:pt>
                <c:pt idx="1146">
                  <c:v>0.22556999999999899</c:v>
                </c:pt>
                <c:pt idx="1147">
                  <c:v>0.22572499999999901</c:v>
                </c:pt>
                <c:pt idx="1148">
                  <c:v>0.225876999999999</c:v>
                </c:pt>
                <c:pt idx="1149">
                  <c:v>0.22603199999999901</c:v>
                </c:pt>
                <c:pt idx="1150">
                  <c:v>0.226184999999999</c:v>
                </c:pt>
                <c:pt idx="1151">
                  <c:v>0.22633899999999901</c:v>
                </c:pt>
                <c:pt idx="1152">
                  <c:v>0.226517999999999</c:v>
                </c:pt>
                <c:pt idx="1153">
                  <c:v>0.226771999999999</c:v>
                </c:pt>
                <c:pt idx="1154">
                  <c:v>0.22709199999999899</c:v>
                </c:pt>
                <c:pt idx="1155">
                  <c:v>0.22738699999999901</c:v>
                </c:pt>
                <c:pt idx="1156">
                  <c:v>0.22762399999999899</c:v>
                </c:pt>
                <c:pt idx="1157">
                  <c:v>0.22783699999999901</c:v>
                </c:pt>
                <c:pt idx="1158">
                  <c:v>0.228103999999999</c:v>
                </c:pt>
                <c:pt idx="1159">
                  <c:v>0.22838499999999901</c:v>
                </c:pt>
                <c:pt idx="1160">
                  <c:v>0.22863699999999901</c:v>
                </c:pt>
                <c:pt idx="1161">
                  <c:v>0.228854999999999</c:v>
                </c:pt>
                <c:pt idx="1162">
                  <c:v>0.229047999999999</c:v>
                </c:pt>
                <c:pt idx="1163">
                  <c:v>0.22922099999999901</c:v>
                </c:pt>
                <c:pt idx="1164">
                  <c:v>0.229381999999999</c:v>
                </c:pt>
                <c:pt idx="1165">
                  <c:v>0.229542999999999</c:v>
                </c:pt>
                <c:pt idx="1166">
                  <c:v>0.22969799999999899</c:v>
                </c:pt>
                <c:pt idx="1167">
                  <c:v>0.22986399999999901</c:v>
                </c:pt>
                <c:pt idx="1168">
                  <c:v>0.23002999999999901</c:v>
                </c:pt>
                <c:pt idx="1169">
                  <c:v>0.23019399999999901</c:v>
                </c:pt>
                <c:pt idx="1170">
                  <c:v>0.23036299999999901</c:v>
                </c:pt>
                <c:pt idx="1171">
                  <c:v>0.23053199999999899</c:v>
                </c:pt>
                <c:pt idx="1172">
                  <c:v>0.23069999999999899</c:v>
                </c:pt>
                <c:pt idx="1173">
                  <c:v>0.23086999999999899</c:v>
                </c:pt>
                <c:pt idx="1174">
                  <c:v>0.23105699999999901</c:v>
                </c:pt>
                <c:pt idx="1175">
                  <c:v>0.23125999999999899</c:v>
                </c:pt>
                <c:pt idx="1176">
                  <c:v>0.23146899999999901</c:v>
                </c:pt>
                <c:pt idx="1177">
                  <c:v>0.231678999999999</c:v>
                </c:pt>
                <c:pt idx="1178">
                  <c:v>0.23188599999999901</c:v>
                </c:pt>
                <c:pt idx="1179">
                  <c:v>0.232093999999999</c:v>
                </c:pt>
                <c:pt idx="1180">
                  <c:v>0.23230999999999899</c:v>
                </c:pt>
                <c:pt idx="1181">
                  <c:v>0.232517999999999</c:v>
                </c:pt>
                <c:pt idx="1182">
                  <c:v>0.23270199999999899</c:v>
                </c:pt>
                <c:pt idx="1183">
                  <c:v>0.23286299999999899</c:v>
                </c:pt>
                <c:pt idx="1184">
                  <c:v>0.233014999999999</c:v>
                </c:pt>
                <c:pt idx="1185">
                  <c:v>0.233180999999999</c:v>
                </c:pt>
                <c:pt idx="1186">
                  <c:v>0.233343999999999</c:v>
                </c:pt>
                <c:pt idx="1187">
                  <c:v>0.233510999999999</c:v>
                </c:pt>
                <c:pt idx="1188">
                  <c:v>0.23367299999999899</c:v>
                </c:pt>
                <c:pt idx="1189">
                  <c:v>0.23383399999999899</c:v>
                </c:pt>
                <c:pt idx="1190">
                  <c:v>0.23399999999999899</c:v>
                </c:pt>
                <c:pt idx="1191">
                  <c:v>0.23416799999999899</c:v>
                </c:pt>
                <c:pt idx="1192">
                  <c:v>0.23432999999999901</c:v>
                </c:pt>
                <c:pt idx="1193">
                  <c:v>0.234483999999999</c:v>
                </c:pt>
                <c:pt idx="1194">
                  <c:v>0.234649999999999</c:v>
                </c:pt>
                <c:pt idx="1195">
                  <c:v>0.234815999999999</c:v>
                </c:pt>
                <c:pt idx="1196">
                  <c:v>0.234981999999999</c:v>
                </c:pt>
                <c:pt idx="1197">
                  <c:v>0.23514499999999899</c:v>
                </c:pt>
                <c:pt idx="1198">
                  <c:v>0.23531099999999899</c:v>
                </c:pt>
                <c:pt idx="1199">
                  <c:v>0.23547599999999899</c:v>
                </c:pt>
                <c:pt idx="1200">
                  <c:v>0.23565599999999901</c:v>
                </c:pt>
                <c:pt idx="1201">
                  <c:v>0.23583999999999899</c:v>
                </c:pt>
                <c:pt idx="1202">
                  <c:v>0.23602799999999899</c:v>
                </c:pt>
                <c:pt idx="1203">
                  <c:v>0.23621099999999901</c:v>
                </c:pt>
                <c:pt idx="1204">
                  <c:v>0.23637899999999901</c:v>
                </c:pt>
                <c:pt idx="1205">
                  <c:v>0.236541999999999</c:v>
                </c:pt>
                <c:pt idx="1206">
                  <c:v>0.236700999999999</c:v>
                </c:pt>
                <c:pt idx="1207">
                  <c:v>0.23686399999999899</c:v>
                </c:pt>
                <c:pt idx="1208">
                  <c:v>0.23702599999999899</c:v>
                </c:pt>
                <c:pt idx="1209">
                  <c:v>0.23718599999999901</c:v>
                </c:pt>
                <c:pt idx="1210">
                  <c:v>0.237344999999999</c:v>
                </c:pt>
                <c:pt idx="1211">
                  <c:v>0.23749699999999899</c:v>
                </c:pt>
                <c:pt idx="1212">
                  <c:v>0.23766299999999899</c:v>
                </c:pt>
                <c:pt idx="1213">
                  <c:v>0.23782799999999901</c:v>
                </c:pt>
                <c:pt idx="1214">
                  <c:v>0.23799199999999901</c:v>
                </c:pt>
                <c:pt idx="1215">
                  <c:v>0.238173999999999</c:v>
                </c:pt>
                <c:pt idx="1216">
                  <c:v>0.238372999999999</c:v>
                </c:pt>
                <c:pt idx="1217">
                  <c:v>0.238563999999999</c:v>
                </c:pt>
                <c:pt idx="1218">
                  <c:v>0.23873899999999901</c:v>
                </c:pt>
                <c:pt idx="1219">
                  <c:v>0.238897999999999</c:v>
                </c:pt>
                <c:pt idx="1220">
                  <c:v>0.239060999999999</c:v>
                </c:pt>
                <c:pt idx="1221">
                  <c:v>0.23924899999999899</c:v>
                </c:pt>
                <c:pt idx="1222">
                  <c:v>0.23944799999999899</c:v>
                </c:pt>
                <c:pt idx="1223">
                  <c:v>0.23963699999999899</c:v>
                </c:pt>
                <c:pt idx="1224">
                  <c:v>0.23980599999999899</c:v>
                </c:pt>
                <c:pt idx="1225">
                  <c:v>0.23996199999999901</c:v>
                </c:pt>
                <c:pt idx="1226">
                  <c:v>0.240115999999999</c:v>
                </c:pt>
                <c:pt idx="1227">
                  <c:v>0.240284999999999</c:v>
                </c:pt>
                <c:pt idx="1228">
                  <c:v>0.240450999999999</c:v>
                </c:pt>
                <c:pt idx="1229">
                  <c:v>0.24063399999999899</c:v>
                </c:pt>
                <c:pt idx="1230">
                  <c:v>0.24082999999999899</c:v>
                </c:pt>
                <c:pt idx="1231">
                  <c:v>0.24101299999999901</c:v>
                </c:pt>
                <c:pt idx="1232">
                  <c:v>0.24117999999999901</c:v>
                </c:pt>
                <c:pt idx="1233">
                  <c:v>0.241335999999999</c:v>
                </c:pt>
                <c:pt idx="1234">
                  <c:v>0.24149499999999899</c:v>
                </c:pt>
                <c:pt idx="1235">
                  <c:v>0.24165599999999901</c:v>
                </c:pt>
                <c:pt idx="1236">
                  <c:v>0.24183099999999899</c:v>
                </c:pt>
                <c:pt idx="1237">
                  <c:v>0.24202199999999899</c:v>
                </c:pt>
                <c:pt idx="1238">
                  <c:v>0.242229999999999</c:v>
                </c:pt>
                <c:pt idx="1239">
                  <c:v>0.242445999999999</c:v>
                </c:pt>
                <c:pt idx="1240">
                  <c:v>0.242699999999999</c:v>
                </c:pt>
                <c:pt idx="1241">
                  <c:v>0.24298899999999901</c:v>
                </c:pt>
                <c:pt idx="1242">
                  <c:v>0.24330299999999899</c:v>
                </c:pt>
                <c:pt idx="1243">
                  <c:v>0.243613999999999</c:v>
                </c:pt>
                <c:pt idx="1244">
                  <c:v>0.243922999999999</c:v>
                </c:pt>
                <c:pt idx="1245">
                  <c:v>0.244224999999999</c:v>
                </c:pt>
                <c:pt idx="1246">
                  <c:v>0.244526999999999</c:v>
                </c:pt>
                <c:pt idx="1247">
                  <c:v>0.24482399999999899</c:v>
                </c:pt>
                <c:pt idx="1248">
                  <c:v>0.24512399999999901</c:v>
                </c:pt>
                <c:pt idx="1249">
                  <c:v>0.245420999999999</c:v>
                </c:pt>
                <c:pt idx="1250">
                  <c:v>0.24571499999999899</c:v>
                </c:pt>
                <c:pt idx="1251">
                  <c:v>0.24601699999999899</c:v>
                </c:pt>
                <c:pt idx="1252">
                  <c:v>0.24631999999999901</c:v>
                </c:pt>
                <c:pt idx="1253">
                  <c:v>0.246616999999999</c:v>
                </c:pt>
                <c:pt idx="1254">
                  <c:v>0.24691199999999899</c:v>
                </c:pt>
                <c:pt idx="1255">
                  <c:v>0.24721299999999899</c:v>
                </c:pt>
                <c:pt idx="1256">
                  <c:v>0.24750699999999901</c:v>
                </c:pt>
                <c:pt idx="1257">
                  <c:v>0.247804999999999</c:v>
                </c:pt>
                <c:pt idx="1258">
                  <c:v>0.248108999999999</c:v>
                </c:pt>
                <c:pt idx="1259">
                  <c:v>0.24840899999999899</c:v>
                </c:pt>
                <c:pt idx="1260">
                  <c:v>0.24871199999999899</c:v>
                </c:pt>
                <c:pt idx="1261">
                  <c:v>0.24901899999999899</c:v>
                </c:pt>
                <c:pt idx="1262">
                  <c:v>0.249330999999999</c:v>
                </c:pt>
                <c:pt idx="1263">
                  <c:v>0.249638999999999</c:v>
                </c:pt>
                <c:pt idx="1264">
                  <c:v>0.249944999999999</c:v>
                </c:pt>
                <c:pt idx="1265">
                  <c:v>0.250246999999999</c:v>
                </c:pt>
                <c:pt idx="1266">
                  <c:v>0.25054299999999902</c:v>
                </c:pt>
                <c:pt idx="1267">
                  <c:v>0.25083899999999898</c:v>
                </c:pt>
                <c:pt idx="1268">
                  <c:v>0.25114699999999901</c:v>
                </c:pt>
                <c:pt idx="1269">
                  <c:v>0.25145999999999902</c:v>
                </c:pt>
                <c:pt idx="1270">
                  <c:v>0.25176499999999902</c:v>
                </c:pt>
                <c:pt idx="1271">
                  <c:v>0.25206799999999902</c:v>
                </c:pt>
                <c:pt idx="1272">
                  <c:v>0.25237599999999899</c:v>
                </c:pt>
                <c:pt idx="1273">
                  <c:v>0.252686999999999</c:v>
                </c:pt>
                <c:pt idx="1274">
                  <c:v>0.25300199999999901</c:v>
                </c:pt>
                <c:pt idx="1275">
                  <c:v>0.25331199999999898</c:v>
                </c:pt>
                <c:pt idx="1276">
                  <c:v>0.25361899999999898</c:v>
                </c:pt>
                <c:pt idx="1277">
                  <c:v>0.25392799999999899</c:v>
                </c:pt>
                <c:pt idx="1278">
                  <c:v>0.25423699999999899</c:v>
                </c:pt>
                <c:pt idx="1279">
                  <c:v>0.25453399999999898</c:v>
                </c:pt>
                <c:pt idx="1280">
                  <c:v>0.25483299999999898</c:v>
                </c:pt>
                <c:pt idx="1281">
                  <c:v>0.25513199999999903</c:v>
                </c:pt>
                <c:pt idx="1282">
                  <c:v>0.25543199999999899</c:v>
                </c:pt>
                <c:pt idx="1283">
                  <c:v>0.25573399999999902</c:v>
                </c:pt>
                <c:pt idx="1284">
                  <c:v>0.25603799999999899</c:v>
                </c:pt>
                <c:pt idx="1285">
                  <c:v>0.25632699999999897</c:v>
                </c:pt>
                <c:pt idx="1286">
                  <c:v>0.25660499999999897</c:v>
                </c:pt>
                <c:pt idx="1287">
                  <c:v>0.256877999999999</c:v>
                </c:pt>
                <c:pt idx="1288">
                  <c:v>0.25713899999999901</c:v>
                </c:pt>
                <c:pt idx="1289">
                  <c:v>0.25734599999999902</c:v>
                </c:pt>
                <c:pt idx="1290">
                  <c:v>0.25751499999999899</c:v>
                </c:pt>
                <c:pt idx="1291">
                  <c:v>0.25767699999999899</c:v>
                </c:pt>
                <c:pt idx="1292">
                  <c:v>0.25783399999999901</c:v>
                </c:pt>
                <c:pt idx="1293">
                  <c:v>0.25800499999999899</c:v>
                </c:pt>
                <c:pt idx="1294">
                  <c:v>0.25817699999999899</c:v>
                </c:pt>
                <c:pt idx="1295">
                  <c:v>0.25834599999999902</c:v>
                </c:pt>
                <c:pt idx="1296">
                  <c:v>0.25851099999999899</c:v>
                </c:pt>
                <c:pt idx="1297">
                  <c:v>0.25869599999999898</c:v>
                </c:pt>
                <c:pt idx="1298">
                  <c:v>0.258875999999999</c:v>
                </c:pt>
                <c:pt idx="1299">
                  <c:v>0.25903699999999902</c:v>
                </c:pt>
                <c:pt idx="1300">
                  <c:v>0.25920299999999902</c:v>
                </c:pt>
                <c:pt idx="1301">
                  <c:v>0.25935899999999901</c:v>
                </c:pt>
                <c:pt idx="1302">
                  <c:v>0.25952699999999901</c:v>
                </c:pt>
                <c:pt idx="1303">
                  <c:v>0.25970699999999902</c:v>
                </c:pt>
                <c:pt idx="1304">
                  <c:v>0.25989899999999899</c:v>
                </c:pt>
                <c:pt idx="1305">
                  <c:v>0.26009399999999899</c:v>
                </c:pt>
                <c:pt idx="1306">
                  <c:v>0.26027899999999898</c:v>
                </c:pt>
                <c:pt idx="1307">
                  <c:v>0.26045099999999899</c:v>
                </c:pt>
                <c:pt idx="1308">
                  <c:v>0.26061299999999898</c:v>
                </c:pt>
                <c:pt idx="1309">
                  <c:v>0.26077999999999901</c:v>
                </c:pt>
                <c:pt idx="1310">
                  <c:v>0.26094299999999898</c:v>
                </c:pt>
                <c:pt idx="1311">
                  <c:v>0.26111499999999899</c:v>
                </c:pt>
                <c:pt idx="1312">
                  <c:v>0.26128399999999902</c:v>
                </c:pt>
                <c:pt idx="1313">
                  <c:v>0.26146799999999898</c:v>
                </c:pt>
                <c:pt idx="1314">
                  <c:v>0.261657999999999</c:v>
                </c:pt>
                <c:pt idx="1315">
                  <c:v>0.26184799999999903</c:v>
                </c:pt>
                <c:pt idx="1316">
                  <c:v>0.26201999999999898</c:v>
                </c:pt>
                <c:pt idx="1317">
                  <c:v>0.26217699999999899</c:v>
                </c:pt>
                <c:pt idx="1318">
                  <c:v>0.26234099999999899</c:v>
                </c:pt>
                <c:pt idx="1319">
                  <c:v>0.262516999999999</c:v>
                </c:pt>
                <c:pt idx="1320">
                  <c:v>0.26271099999999897</c:v>
                </c:pt>
                <c:pt idx="1321">
                  <c:v>0.26289199999999902</c:v>
                </c:pt>
                <c:pt idx="1322">
                  <c:v>0.26305599999999901</c:v>
                </c:pt>
                <c:pt idx="1323">
                  <c:v>0.26321899999999898</c:v>
                </c:pt>
                <c:pt idx="1324">
                  <c:v>0.26339699999999899</c:v>
                </c:pt>
                <c:pt idx="1325">
                  <c:v>0.26359199999999899</c:v>
                </c:pt>
                <c:pt idx="1326">
                  <c:v>0.26377699999999898</c:v>
                </c:pt>
                <c:pt idx="1327">
                  <c:v>0.26394699999999899</c:v>
                </c:pt>
                <c:pt idx="1328">
                  <c:v>0.26409899999999897</c:v>
                </c:pt>
                <c:pt idx="1329">
                  <c:v>0.264259999999999</c:v>
                </c:pt>
                <c:pt idx="1330">
                  <c:v>0.26442099999999902</c:v>
                </c:pt>
                <c:pt idx="1331">
                  <c:v>0.26458599999999899</c:v>
                </c:pt>
                <c:pt idx="1332">
                  <c:v>0.26474899999999901</c:v>
                </c:pt>
                <c:pt idx="1333">
                  <c:v>0.26490899999999901</c:v>
                </c:pt>
                <c:pt idx="1334">
                  <c:v>0.26506799999999903</c:v>
                </c:pt>
                <c:pt idx="1335">
                  <c:v>0.26522699999999899</c:v>
                </c:pt>
                <c:pt idx="1336">
                  <c:v>0.26538399999999901</c:v>
                </c:pt>
                <c:pt idx="1337">
                  <c:v>0.265537999999999</c:v>
                </c:pt>
                <c:pt idx="1338">
                  <c:v>0.265705999999999</c:v>
                </c:pt>
                <c:pt idx="1339">
                  <c:v>0.265875999999999</c:v>
                </c:pt>
                <c:pt idx="1340">
                  <c:v>0.26604499999999898</c:v>
                </c:pt>
                <c:pt idx="1341">
                  <c:v>0.26620899999999897</c:v>
                </c:pt>
                <c:pt idx="1342">
                  <c:v>0.26636799999999899</c:v>
                </c:pt>
                <c:pt idx="1343">
                  <c:v>0.26652199999999898</c:v>
                </c:pt>
                <c:pt idx="1344">
                  <c:v>0.26669199999999899</c:v>
                </c:pt>
                <c:pt idx="1345">
                  <c:v>0.26688199999999901</c:v>
                </c:pt>
                <c:pt idx="1346">
                  <c:v>0.26706399999999902</c:v>
                </c:pt>
                <c:pt idx="1347">
                  <c:v>0.267234999999999</c:v>
                </c:pt>
                <c:pt idx="1348">
                  <c:v>0.26739599999999902</c:v>
                </c:pt>
                <c:pt idx="1349">
                  <c:v>0.26755899999999899</c:v>
                </c:pt>
                <c:pt idx="1350">
                  <c:v>0.26771999999999901</c:v>
                </c:pt>
                <c:pt idx="1351">
                  <c:v>0.26787899999999898</c:v>
                </c:pt>
                <c:pt idx="1352">
                  <c:v>0.268035999999999</c:v>
                </c:pt>
                <c:pt idx="1353">
                  <c:v>0.26819299999999902</c:v>
                </c:pt>
                <c:pt idx="1354">
                  <c:v>0.26835099999999901</c:v>
                </c:pt>
                <c:pt idx="1355">
                  <c:v>0.26850299999999899</c:v>
                </c:pt>
                <c:pt idx="1356">
                  <c:v>0.26866299999999899</c:v>
                </c:pt>
                <c:pt idx="1357">
                  <c:v>0.26882299999999898</c:v>
                </c:pt>
                <c:pt idx="1358">
                  <c:v>0.268985999999999</c:v>
                </c:pt>
                <c:pt idx="1359">
                  <c:v>0.269145999999999</c:v>
                </c:pt>
                <c:pt idx="1360">
                  <c:v>0.26930199999999899</c:v>
                </c:pt>
                <c:pt idx="1361">
                  <c:v>0.26945799999999898</c:v>
                </c:pt>
                <c:pt idx="1362">
                  <c:v>0.26961799999999903</c:v>
                </c:pt>
                <c:pt idx="1363">
                  <c:v>0.26977299999999899</c:v>
                </c:pt>
                <c:pt idx="1364">
                  <c:v>0.26994699999999899</c:v>
                </c:pt>
                <c:pt idx="1365">
                  <c:v>0.27013699999999902</c:v>
                </c:pt>
                <c:pt idx="1366">
                  <c:v>0.27032499999999898</c:v>
                </c:pt>
                <c:pt idx="1367">
                  <c:v>0.27050099999999899</c:v>
                </c:pt>
                <c:pt idx="1368">
                  <c:v>0.270707999999999</c:v>
                </c:pt>
                <c:pt idx="1369">
                  <c:v>0.270977999999999</c:v>
                </c:pt>
                <c:pt idx="1370">
                  <c:v>0.27129999999999899</c:v>
                </c:pt>
                <c:pt idx="1371">
                  <c:v>0.27164299999999902</c:v>
                </c:pt>
                <c:pt idx="1372">
                  <c:v>0.27193599999999901</c:v>
                </c:pt>
                <c:pt idx="1373">
                  <c:v>0.27214699999999897</c:v>
                </c:pt>
                <c:pt idx="1374">
                  <c:v>0.27230899999999902</c:v>
                </c:pt>
                <c:pt idx="1375">
                  <c:v>0.27245699999999901</c:v>
                </c:pt>
                <c:pt idx="1376">
                  <c:v>0.27260799999999902</c:v>
                </c:pt>
                <c:pt idx="1377">
                  <c:v>0.27275899999999897</c:v>
                </c:pt>
                <c:pt idx="1378">
                  <c:v>0.27290599999999898</c:v>
                </c:pt>
                <c:pt idx="1379">
                  <c:v>0.273064999999999</c:v>
                </c:pt>
                <c:pt idx="1380">
                  <c:v>0.27323999999999898</c:v>
                </c:pt>
                <c:pt idx="1381">
                  <c:v>0.27341599999999899</c:v>
                </c:pt>
                <c:pt idx="1382">
                  <c:v>0.27357999999999899</c:v>
                </c:pt>
                <c:pt idx="1383">
                  <c:v>0.273730999999999</c:v>
                </c:pt>
                <c:pt idx="1384">
                  <c:v>0.27387599999999901</c:v>
                </c:pt>
                <c:pt idx="1385">
                  <c:v>0.27402599999999899</c:v>
                </c:pt>
                <c:pt idx="1386">
                  <c:v>0.27417599999999898</c:v>
                </c:pt>
                <c:pt idx="1387">
                  <c:v>0.27432799999999902</c:v>
                </c:pt>
                <c:pt idx="1388">
                  <c:v>0.274477999999999</c:v>
                </c:pt>
                <c:pt idx="1389">
                  <c:v>0.27462699999999901</c:v>
                </c:pt>
                <c:pt idx="1390">
                  <c:v>0.27477599999999902</c:v>
                </c:pt>
                <c:pt idx="1391">
                  <c:v>0.27492899999999898</c:v>
                </c:pt>
                <c:pt idx="1392">
                  <c:v>0.27508199999999899</c:v>
                </c:pt>
                <c:pt idx="1393">
                  <c:v>0.27523399999999898</c:v>
                </c:pt>
                <c:pt idx="1394">
                  <c:v>0.27538099999999899</c:v>
                </c:pt>
                <c:pt idx="1395">
                  <c:v>0.27553299999999897</c:v>
                </c:pt>
                <c:pt idx="1396">
                  <c:v>0.27568899999999902</c:v>
                </c:pt>
                <c:pt idx="1397">
                  <c:v>0.27584299999999901</c:v>
                </c:pt>
                <c:pt idx="1398">
                  <c:v>0.27599099999999899</c:v>
                </c:pt>
                <c:pt idx="1399">
                  <c:v>0.276143999999999</c:v>
                </c:pt>
                <c:pt idx="1400">
                  <c:v>0.27629799999999899</c:v>
                </c:pt>
                <c:pt idx="1401">
                  <c:v>0.27646499999999902</c:v>
                </c:pt>
                <c:pt idx="1402">
                  <c:v>0.27664999999999901</c:v>
                </c:pt>
                <c:pt idx="1403">
                  <c:v>0.27684499999999901</c:v>
                </c:pt>
                <c:pt idx="1404">
                  <c:v>0.277025999999999</c:v>
                </c:pt>
                <c:pt idx="1405">
                  <c:v>0.27719299999999902</c:v>
                </c:pt>
                <c:pt idx="1406">
                  <c:v>0.27734499999999901</c:v>
                </c:pt>
                <c:pt idx="1407">
                  <c:v>0.277498999999999</c:v>
                </c:pt>
                <c:pt idx="1408">
                  <c:v>0.27765099999999898</c:v>
                </c:pt>
                <c:pt idx="1409">
                  <c:v>0.27780699999999903</c:v>
                </c:pt>
                <c:pt idx="1410">
                  <c:v>0.27796399999999899</c:v>
                </c:pt>
                <c:pt idx="1411">
                  <c:v>0.27811599999999898</c:v>
                </c:pt>
                <c:pt idx="1412">
                  <c:v>0.27827299999999899</c:v>
                </c:pt>
                <c:pt idx="1413">
                  <c:v>0.27842999999999901</c:v>
                </c:pt>
                <c:pt idx="1414">
                  <c:v>0.27858299999999903</c:v>
                </c:pt>
                <c:pt idx="1415">
                  <c:v>0.27873799999999899</c:v>
                </c:pt>
                <c:pt idx="1416">
                  <c:v>0.27888999999999903</c:v>
                </c:pt>
                <c:pt idx="1417">
                  <c:v>0.27904199999999901</c:v>
                </c:pt>
                <c:pt idx="1418">
                  <c:v>0.27919499999999903</c:v>
                </c:pt>
                <c:pt idx="1419">
                  <c:v>0.27934899999999901</c:v>
                </c:pt>
                <c:pt idx="1420">
                  <c:v>0.279504999999999</c:v>
                </c:pt>
                <c:pt idx="1421">
                  <c:v>0.279666999999999</c:v>
                </c:pt>
                <c:pt idx="1422">
                  <c:v>0.27982799999999902</c:v>
                </c:pt>
                <c:pt idx="1423">
                  <c:v>0.27999399999999902</c:v>
                </c:pt>
                <c:pt idx="1424">
                  <c:v>0.28017499999999901</c:v>
                </c:pt>
                <c:pt idx="1425">
                  <c:v>0.28036499999999898</c:v>
                </c:pt>
                <c:pt idx="1426">
                  <c:v>0.28053499999999898</c:v>
                </c:pt>
                <c:pt idx="1427">
                  <c:v>0.28068799999999899</c:v>
                </c:pt>
                <c:pt idx="1428">
                  <c:v>0.28084299999999901</c:v>
                </c:pt>
                <c:pt idx="1429">
                  <c:v>0.28099599999999902</c:v>
                </c:pt>
                <c:pt idx="1430">
                  <c:v>0.28114999999999901</c:v>
                </c:pt>
                <c:pt idx="1431">
                  <c:v>0.28130099999999902</c:v>
                </c:pt>
                <c:pt idx="1432">
                  <c:v>0.28145299999999901</c:v>
                </c:pt>
                <c:pt idx="1433">
                  <c:v>0.28160999999999897</c:v>
                </c:pt>
                <c:pt idx="1434">
                  <c:v>0.28176299999999899</c:v>
                </c:pt>
                <c:pt idx="1435">
                  <c:v>0.28191499999999903</c:v>
                </c:pt>
                <c:pt idx="1436">
                  <c:v>0.28206599999999898</c:v>
                </c:pt>
                <c:pt idx="1437">
                  <c:v>0.282218999999999</c:v>
                </c:pt>
                <c:pt idx="1438">
                  <c:v>0.28237199999999901</c:v>
                </c:pt>
                <c:pt idx="1439">
                  <c:v>0.28252499999999903</c:v>
                </c:pt>
                <c:pt idx="1440">
                  <c:v>0.28267899999999901</c:v>
                </c:pt>
                <c:pt idx="1441">
                  <c:v>0.28283799999999898</c:v>
                </c:pt>
                <c:pt idx="1442">
                  <c:v>0.28299999999999897</c:v>
                </c:pt>
                <c:pt idx="1443">
                  <c:v>0.28315799999999902</c:v>
                </c:pt>
                <c:pt idx="1444">
                  <c:v>0.28331299999999898</c:v>
                </c:pt>
                <c:pt idx="1445">
                  <c:v>0.28346099999999902</c:v>
                </c:pt>
                <c:pt idx="1446">
                  <c:v>0.283608999999999</c:v>
                </c:pt>
                <c:pt idx="1447">
                  <c:v>0.28375499999999898</c:v>
                </c:pt>
                <c:pt idx="1448">
                  <c:v>0.28390299999999902</c:v>
                </c:pt>
                <c:pt idx="1449">
                  <c:v>0.284052999999999</c:v>
                </c:pt>
                <c:pt idx="1450">
                  <c:v>0.28420199999999901</c:v>
                </c:pt>
                <c:pt idx="1451">
                  <c:v>0.284353999999999</c:v>
                </c:pt>
                <c:pt idx="1452">
                  <c:v>0.28458099999999897</c:v>
                </c:pt>
                <c:pt idx="1453">
                  <c:v>0.28487999999999902</c:v>
                </c:pt>
                <c:pt idx="1454">
                  <c:v>0.28518099999999902</c:v>
                </c:pt>
                <c:pt idx="1455">
                  <c:v>0.28542399999999901</c:v>
                </c:pt>
                <c:pt idx="1456">
                  <c:v>0.28565199999999902</c:v>
                </c:pt>
                <c:pt idx="1457">
                  <c:v>0.28592599999999901</c:v>
                </c:pt>
                <c:pt idx="1458">
                  <c:v>0.28620699999999899</c:v>
                </c:pt>
                <c:pt idx="1459">
                  <c:v>0.286440999999999</c:v>
                </c:pt>
                <c:pt idx="1460">
                  <c:v>0.28664399999999901</c:v>
                </c:pt>
                <c:pt idx="1461">
                  <c:v>0.28683199999999898</c:v>
                </c:pt>
                <c:pt idx="1462">
                  <c:v>0.28700199999999898</c:v>
                </c:pt>
                <c:pt idx="1463">
                  <c:v>0.28716199999999897</c:v>
                </c:pt>
                <c:pt idx="1464">
                  <c:v>0.28731699999999899</c:v>
                </c:pt>
                <c:pt idx="1465">
                  <c:v>0.28747999999999901</c:v>
                </c:pt>
                <c:pt idx="1466">
                  <c:v>0.28763999999999901</c:v>
                </c:pt>
                <c:pt idx="1467">
                  <c:v>0.287799999999999</c:v>
                </c:pt>
                <c:pt idx="1468">
                  <c:v>0.28795299999999902</c:v>
                </c:pt>
                <c:pt idx="1469">
                  <c:v>0.28810599999999897</c:v>
                </c:pt>
                <c:pt idx="1470">
                  <c:v>0.28825999999999902</c:v>
                </c:pt>
                <c:pt idx="1471">
                  <c:v>0.28841299999999898</c:v>
                </c:pt>
                <c:pt idx="1472">
                  <c:v>0.288571999999999</c:v>
                </c:pt>
                <c:pt idx="1473">
                  <c:v>0.28872999999999899</c:v>
                </c:pt>
                <c:pt idx="1474">
                  <c:v>0.28889199999999898</c:v>
                </c:pt>
                <c:pt idx="1475">
                  <c:v>0.28905499999999901</c:v>
                </c:pt>
                <c:pt idx="1476">
                  <c:v>0.28921599999999897</c:v>
                </c:pt>
                <c:pt idx="1477">
                  <c:v>0.28937199999999902</c:v>
                </c:pt>
                <c:pt idx="1478">
                  <c:v>0.28952799999999901</c:v>
                </c:pt>
                <c:pt idx="1479">
                  <c:v>0.28970299999999899</c:v>
                </c:pt>
                <c:pt idx="1480">
                  <c:v>0.28989599999999899</c:v>
                </c:pt>
                <c:pt idx="1481">
                  <c:v>0.29008599999999901</c:v>
                </c:pt>
                <c:pt idx="1482">
                  <c:v>0.29025799999999902</c:v>
                </c:pt>
                <c:pt idx="1483">
                  <c:v>0.29041599999999901</c:v>
                </c:pt>
                <c:pt idx="1484">
                  <c:v>0.29057299999999903</c:v>
                </c:pt>
                <c:pt idx="1485">
                  <c:v>0.29072999999999899</c:v>
                </c:pt>
                <c:pt idx="1486">
                  <c:v>0.29088499999999901</c:v>
                </c:pt>
                <c:pt idx="1487">
                  <c:v>0.29103699999999899</c:v>
                </c:pt>
                <c:pt idx="1488">
                  <c:v>0.29119099999999898</c:v>
                </c:pt>
                <c:pt idx="1489">
                  <c:v>0.29136399999999901</c:v>
                </c:pt>
                <c:pt idx="1490">
                  <c:v>0.29155399999999898</c:v>
                </c:pt>
                <c:pt idx="1491">
                  <c:v>0.291793999999999</c:v>
                </c:pt>
                <c:pt idx="1492">
                  <c:v>0.292044999999999</c:v>
                </c:pt>
                <c:pt idx="1493">
                  <c:v>0.29228599999999899</c:v>
                </c:pt>
                <c:pt idx="1494">
                  <c:v>0.29249999999999898</c:v>
                </c:pt>
                <c:pt idx="1495">
                  <c:v>0.29271899999999901</c:v>
                </c:pt>
                <c:pt idx="1496">
                  <c:v>0.292932999999999</c:v>
                </c:pt>
                <c:pt idx="1497">
                  <c:v>0.29315399999999903</c:v>
                </c:pt>
                <c:pt idx="1498">
                  <c:v>0.29336299999999899</c:v>
                </c:pt>
                <c:pt idx="1499">
                  <c:v>0.293569999999999</c:v>
                </c:pt>
                <c:pt idx="1500">
                  <c:v>0.293766999999999</c:v>
                </c:pt>
                <c:pt idx="1501">
                  <c:v>0.29396799999999901</c:v>
                </c:pt>
                <c:pt idx="1502">
                  <c:v>0.29414899999999899</c:v>
                </c:pt>
                <c:pt idx="1503">
                  <c:v>0.29431099999999899</c:v>
                </c:pt>
                <c:pt idx="1504">
                  <c:v>0.29446799999999901</c:v>
                </c:pt>
                <c:pt idx="1505">
                  <c:v>0.294623999999999</c:v>
                </c:pt>
                <c:pt idx="1506">
                  <c:v>0.29477899999999901</c:v>
                </c:pt>
                <c:pt idx="1507">
                  <c:v>0.29493399999999897</c:v>
                </c:pt>
                <c:pt idx="1508">
                  <c:v>0.29508999999999902</c:v>
                </c:pt>
                <c:pt idx="1509">
                  <c:v>0.29524899999999898</c:v>
                </c:pt>
                <c:pt idx="1510">
                  <c:v>0.29541199999999901</c:v>
                </c:pt>
                <c:pt idx="1511">
                  <c:v>0.29557099999999897</c:v>
                </c:pt>
                <c:pt idx="1512">
                  <c:v>0.29572999999999899</c:v>
                </c:pt>
                <c:pt idx="1513">
                  <c:v>0.29588599999999898</c:v>
                </c:pt>
                <c:pt idx="1514">
                  <c:v>0.296044999999999</c:v>
                </c:pt>
                <c:pt idx="1515">
                  <c:v>0.296204999999999</c:v>
                </c:pt>
                <c:pt idx="1516">
                  <c:v>0.29636399999999902</c:v>
                </c:pt>
                <c:pt idx="1517">
                  <c:v>0.29652299999999898</c:v>
                </c:pt>
                <c:pt idx="1518">
                  <c:v>0.29668599999999901</c:v>
                </c:pt>
                <c:pt idx="1519">
                  <c:v>0.29686599999999902</c:v>
                </c:pt>
                <c:pt idx="1520">
                  <c:v>0.29706299999999902</c:v>
                </c:pt>
                <c:pt idx="1521">
                  <c:v>0.297264999999999</c:v>
                </c:pt>
                <c:pt idx="1522">
                  <c:v>0.29745199999999899</c:v>
                </c:pt>
                <c:pt idx="1523">
                  <c:v>0.29761799999999899</c:v>
                </c:pt>
                <c:pt idx="1524">
                  <c:v>0.29777099999999901</c:v>
                </c:pt>
                <c:pt idx="1525">
                  <c:v>0.29792399999999902</c:v>
                </c:pt>
                <c:pt idx="1526">
                  <c:v>0.29807599999999901</c:v>
                </c:pt>
                <c:pt idx="1527">
                  <c:v>0.29822599999999899</c:v>
                </c:pt>
                <c:pt idx="1528">
                  <c:v>0.29838399999999898</c:v>
                </c:pt>
                <c:pt idx="1529">
                  <c:v>0.29854199999999897</c:v>
                </c:pt>
                <c:pt idx="1530">
                  <c:v>0.29869999999999902</c:v>
                </c:pt>
                <c:pt idx="1531">
                  <c:v>0.29885499999999898</c:v>
                </c:pt>
                <c:pt idx="1532">
                  <c:v>0.29900899999999903</c:v>
                </c:pt>
                <c:pt idx="1533">
                  <c:v>0.29916499999999902</c:v>
                </c:pt>
                <c:pt idx="1534">
                  <c:v>0.29932199999999898</c:v>
                </c:pt>
                <c:pt idx="1535">
                  <c:v>0.29949699999999901</c:v>
                </c:pt>
                <c:pt idx="1536">
                  <c:v>0.29969099999999899</c:v>
                </c:pt>
                <c:pt idx="1537">
                  <c:v>0.29990599999999901</c:v>
                </c:pt>
                <c:pt idx="1538">
                  <c:v>0.30013499999999899</c:v>
                </c:pt>
                <c:pt idx="1539">
                  <c:v>0.30040799999999901</c:v>
                </c:pt>
                <c:pt idx="1540">
                  <c:v>0.30071599999999898</c:v>
                </c:pt>
                <c:pt idx="1541">
                  <c:v>0.30103399999999902</c:v>
                </c:pt>
                <c:pt idx="1542">
                  <c:v>0.30135199999999901</c:v>
                </c:pt>
                <c:pt idx="1543">
                  <c:v>0.30166899999999902</c:v>
                </c:pt>
                <c:pt idx="1544">
                  <c:v>0.30198199999999897</c:v>
                </c:pt>
                <c:pt idx="1545">
                  <c:v>0.30228499999999903</c:v>
                </c:pt>
                <c:pt idx="1546">
                  <c:v>0.30258399999999902</c:v>
                </c:pt>
                <c:pt idx="1547">
                  <c:v>0.30288299999999901</c:v>
                </c:pt>
                <c:pt idx="1548">
                  <c:v>0.30318099999999898</c:v>
                </c:pt>
                <c:pt idx="1549">
                  <c:v>0.30347599999999902</c:v>
                </c:pt>
                <c:pt idx="1550">
                  <c:v>0.30377399999999899</c:v>
                </c:pt>
                <c:pt idx="1551">
                  <c:v>0.30407499999999898</c:v>
                </c:pt>
                <c:pt idx="1552">
                  <c:v>0.30437499999999901</c:v>
                </c:pt>
                <c:pt idx="1553">
                  <c:v>0.304675999999999</c:v>
                </c:pt>
                <c:pt idx="1554">
                  <c:v>0.30497599999999903</c:v>
                </c:pt>
                <c:pt idx="1555">
                  <c:v>0.30527099999999902</c:v>
                </c:pt>
                <c:pt idx="1556">
                  <c:v>0.30556599999999901</c:v>
                </c:pt>
                <c:pt idx="1557">
                  <c:v>0.30586199999999902</c:v>
                </c:pt>
                <c:pt idx="1558">
                  <c:v>0.30615999999999899</c:v>
                </c:pt>
                <c:pt idx="1559">
                  <c:v>0.30646399999999901</c:v>
                </c:pt>
                <c:pt idx="1560">
                  <c:v>0.30678299999999897</c:v>
                </c:pt>
                <c:pt idx="1561">
                  <c:v>0.30710199999999899</c:v>
                </c:pt>
                <c:pt idx="1562">
                  <c:v>0.30740899999999999</c:v>
                </c:pt>
                <c:pt idx="1563">
                  <c:v>0.30770900000000001</c:v>
                </c:pt>
                <c:pt idx="1564">
                  <c:v>0.30801499999999998</c:v>
                </c:pt>
                <c:pt idx="1565">
                  <c:v>0.30831700000000001</c:v>
                </c:pt>
                <c:pt idx="1566">
                  <c:v>0.30861899999999998</c:v>
                </c:pt>
                <c:pt idx="1567">
                  <c:v>0.30891800000000003</c:v>
                </c:pt>
                <c:pt idx="1568">
                  <c:v>0.30921500000000002</c:v>
                </c:pt>
                <c:pt idx="1569">
                  <c:v>0.30950800000000001</c:v>
                </c:pt>
                <c:pt idx="1570">
                  <c:v>0.309807</c:v>
                </c:pt>
                <c:pt idx="1571">
                  <c:v>0.31011</c:v>
                </c:pt>
                <c:pt idx="1572">
                  <c:v>0.31041599999999903</c:v>
                </c:pt>
                <c:pt idx="1573">
                  <c:v>0.310723999999999</c:v>
                </c:pt>
                <c:pt idx="1574">
                  <c:v>0.31102999999999897</c:v>
                </c:pt>
                <c:pt idx="1575">
                  <c:v>0.311335999999999</c:v>
                </c:pt>
                <c:pt idx="1576">
                  <c:v>0.311636999999999</c:v>
                </c:pt>
                <c:pt idx="1577">
                  <c:v>0.31193699999999902</c:v>
                </c:pt>
                <c:pt idx="1578">
                  <c:v>0.31222999999999901</c:v>
                </c:pt>
                <c:pt idx="1579">
                  <c:v>0.312530999999999</c:v>
                </c:pt>
                <c:pt idx="1580">
                  <c:v>0.31285999999999897</c:v>
                </c:pt>
                <c:pt idx="1581">
                  <c:v>0.31318799999999902</c:v>
                </c:pt>
                <c:pt idx="1582">
                  <c:v>0.31349699999999903</c:v>
                </c:pt>
                <c:pt idx="1583">
                  <c:v>0.31378799999999901</c:v>
                </c:pt>
                <c:pt idx="1584">
                  <c:v>0.31406399999999901</c:v>
                </c:pt>
                <c:pt idx="1585">
                  <c:v>0.31433599999999901</c:v>
                </c:pt>
                <c:pt idx="1586">
                  <c:v>0.314603999999999</c:v>
                </c:pt>
                <c:pt idx="1587">
                  <c:v>0.31482299999999902</c:v>
                </c:pt>
                <c:pt idx="1588">
                  <c:v>0.314993999999999</c:v>
                </c:pt>
                <c:pt idx="1589">
                  <c:v>0.31514899999999901</c:v>
                </c:pt>
                <c:pt idx="1590">
                  <c:v>0.31531599999999899</c:v>
                </c:pt>
                <c:pt idx="1591">
                  <c:v>0.31550599999999901</c:v>
                </c:pt>
                <c:pt idx="1592">
                  <c:v>0.31570899999999902</c:v>
                </c:pt>
                <c:pt idx="1593">
                  <c:v>0.31590699999999899</c:v>
                </c:pt>
                <c:pt idx="1594">
                  <c:v>0.31609899999999902</c:v>
                </c:pt>
                <c:pt idx="1595">
                  <c:v>0.316273999999999</c:v>
                </c:pt>
                <c:pt idx="1596">
                  <c:v>0.31643199999999899</c:v>
                </c:pt>
                <c:pt idx="1597">
                  <c:v>0.316582999999999</c:v>
                </c:pt>
                <c:pt idx="1598">
                  <c:v>0.31673699999999899</c:v>
                </c:pt>
                <c:pt idx="1599">
                  <c:v>0.31689299999999898</c:v>
                </c:pt>
                <c:pt idx="1600">
                  <c:v>0.31706699999999899</c:v>
                </c:pt>
                <c:pt idx="1601">
                  <c:v>0.31725199999999898</c:v>
                </c:pt>
                <c:pt idx="1602">
                  <c:v>0.31745199999999901</c:v>
                </c:pt>
                <c:pt idx="1603">
                  <c:v>0.31764899999999902</c:v>
                </c:pt>
                <c:pt idx="1604">
                  <c:v>0.31784399999999902</c:v>
                </c:pt>
                <c:pt idx="1605">
                  <c:v>0.318026999999999</c:v>
                </c:pt>
                <c:pt idx="1606">
                  <c:v>0.31819199999999898</c:v>
                </c:pt>
                <c:pt idx="1607">
                  <c:v>0.31834399999999902</c:v>
                </c:pt>
                <c:pt idx="1608">
                  <c:v>0.318495999999999</c:v>
                </c:pt>
                <c:pt idx="1609">
                  <c:v>0.318655999999999</c:v>
                </c:pt>
                <c:pt idx="1610">
                  <c:v>0.31881699999999902</c:v>
                </c:pt>
                <c:pt idx="1611">
                  <c:v>0.31898299999999902</c:v>
                </c:pt>
                <c:pt idx="1612">
                  <c:v>0.319161999999999</c:v>
                </c:pt>
                <c:pt idx="1613">
                  <c:v>0.319356999999999</c:v>
                </c:pt>
                <c:pt idx="1614">
                  <c:v>0.31955299999999898</c:v>
                </c:pt>
                <c:pt idx="1615">
                  <c:v>0.319746999999999</c:v>
                </c:pt>
                <c:pt idx="1616">
                  <c:v>0.31992399999999899</c:v>
                </c:pt>
                <c:pt idx="1617">
                  <c:v>0.32008299999999901</c:v>
                </c:pt>
                <c:pt idx="1618">
                  <c:v>0.320238999999999</c:v>
                </c:pt>
                <c:pt idx="1619">
                  <c:v>0.32040099999999899</c:v>
                </c:pt>
                <c:pt idx="1620">
                  <c:v>0.32056699999999899</c:v>
                </c:pt>
                <c:pt idx="1621">
                  <c:v>0.32073099999999899</c:v>
                </c:pt>
                <c:pt idx="1622">
                  <c:v>0.32090199999999902</c:v>
                </c:pt>
                <c:pt idx="1623">
                  <c:v>0.32108499999999901</c:v>
                </c:pt>
                <c:pt idx="1624">
                  <c:v>0.32126899999999903</c:v>
                </c:pt>
                <c:pt idx="1625">
                  <c:v>0.32143699999999897</c:v>
                </c:pt>
                <c:pt idx="1626">
                  <c:v>0.32159099999999902</c:v>
                </c:pt>
                <c:pt idx="1627">
                  <c:v>0.32175099999999901</c:v>
                </c:pt>
                <c:pt idx="1628">
                  <c:v>0.32191399999999898</c:v>
                </c:pt>
                <c:pt idx="1629">
                  <c:v>0.32209599999999899</c:v>
                </c:pt>
                <c:pt idx="1630">
                  <c:v>0.32229199999999902</c:v>
                </c:pt>
                <c:pt idx="1631">
                  <c:v>0.32248099999999902</c:v>
                </c:pt>
                <c:pt idx="1632">
                  <c:v>0.322653999999999</c:v>
                </c:pt>
                <c:pt idx="1633">
                  <c:v>0.32281199999999899</c:v>
                </c:pt>
                <c:pt idx="1634">
                  <c:v>0.32296799999999898</c:v>
                </c:pt>
                <c:pt idx="1635">
                  <c:v>0.32311899999999899</c:v>
                </c:pt>
                <c:pt idx="1636">
                  <c:v>0.32327499999999898</c:v>
                </c:pt>
                <c:pt idx="1637">
                  <c:v>0.323429999999999</c:v>
                </c:pt>
                <c:pt idx="1638">
                  <c:v>0.32358699999999901</c:v>
                </c:pt>
                <c:pt idx="1639">
                  <c:v>0.32374199999999898</c:v>
                </c:pt>
                <c:pt idx="1640">
                  <c:v>0.32389999999999902</c:v>
                </c:pt>
                <c:pt idx="1641">
                  <c:v>0.32406499999999899</c:v>
                </c:pt>
                <c:pt idx="1642">
                  <c:v>0.32422599999999901</c:v>
                </c:pt>
                <c:pt idx="1643">
                  <c:v>0.324404999999999</c:v>
                </c:pt>
                <c:pt idx="1644">
                  <c:v>0.32459099999999902</c:v>
                </c:pt>
                <c:pt idx="1645">
                  <c:v>0.32477099999999898</c:v>
                </c:pt>
                <c:pt idx="1646">
                  <c:v>0.324935999999999</c:v>
                </c:pt>
                <c:pt idx="1647">
                  <c:v>0.32509399999999899</c:v>
                </c:pt>
                <c:pt idx="1648">
                  <c:v>0.32525299999999902</c:v>
                </c:pt>
                <c:pt idx="1649">
                  <c:v>0.32541299999999901</c:v>
                </c:pt>
                <c:pt idx="1650">
                  <c:v>0.325566999999999</c:v>
                </c:pt>
                <c:pt idx="1651">
                  <c:v>0.32571999999999901</c:v>
                </c:pt>
                <c:pt idx="1652">
                  <c:v>0.325871999999999</c:v>
                </c:pt>
                <c:pt idx="1653">
                  <c:v>0.32602399999999898</c:v>
                </c:pt>
                <c:pt idx="1654">
                  <c:v>0.326178999999999</c:v>
                </c:pt>
                <c:pt idx="1655">
                  <c:v>0.32633499999999899</c:v>
                </c:pt>
                <c:pt idx="1656">
                  <c:v>0.326489999999999</c:v>
                </c:pt>
                <c:pt idx="1657">
                  <c:v>0.32664399999999899</c:v>
                </c:pt>
                <c:pt idx="1658">
                  <c:v>0.326796999999999</c:v>
                </c:pt>
                <c:pt idx="1659">
                  <c:v>0.32695199999999902</c:v>
                </c:pt>
                <c:pt idx="1660">
                  <c:v>0.32710699999999898</c:v>
                </c:pt>
                <c:pt idx="1661">
                  <c:v>0.32726699999999898</c:v>
                </c:pt>
                <c:pt idx="1662">
                  <c:v>0.32742399999999899</c:v>
                </c:pt>
                <c:pt idx="1663">
                  <c:v>0.32759299999999902</c:v>
                </c:pt>
                <c:pt idx="1664">
                  <c:v>0.32777199999999901</c:v>
                </c:pt>
                <c:pt idx="1665">
                  <c:v>0.32796499999999901</c:v>
                </c:pt>
                <c:pt idx="1666">
                  <c:v>0.32815799999999901</c:v>
                </c:pt>
                <c:pt idx="1667">
                  <c:v>0.32840899999999901</c:v>
                </c:pt>
                <c:pt idx="1668">
                  <c:v>0.32872199999999901</c:v>
                </c:pt>
                <c:pt idx="1669">
                  <c:v>0.329066999999999</c:v>
                </c:pt>
                <c:pt idx="1670">
                  <c:v>0.32938599999999901</c:v>
                </c:pt>
                <c:pt idx="1671">
                  <c:v>0.32963499999999901</c:v>
                </c:pt>
                <c:pt idx="1672">
                  <c:v>0.32979799999999898</c:v>
                </c:pt>
                <c:pt idx="1673">
                  <c:v>0.32994699999999899</c:v>
                </c:pt>
                <c:pt idx="1674">
                  <c:v>0.330093999999999</c:v>
                </c:pt>
                <c:pt idx="1675">
                  <c:v>0.33023899999999901</c:v>
                </c:pt>
                <c:pt idx="1676">
                  <c:v>0.33038600000000001</c:v>
                </c:pt>
                <c:pt idx="1677">
                  <c:v>0.33054499999999898</c:v>
                </c:pt>
                <c:pt idx="1678">
                  <c:v>0.33071199999999901</c:v>
                </c:pt>
                <c:pt idx="1679">
                  <c:v>0.33088400000000001</c:v>
                </c:pt>
                <c:pt idx="1680">
                  <c:v>0.33104699999999998</c:v>
                </c:pt>
                <c:pt idx="1681">
                  <c:v>0.33120299999999903</c:v>
                </c:pt>
                <c:pt idx="1682">
                  <c:v>0.33135500000000001</c:v>
                </c:pt>
                <c:pt idx="1683">
                  <c:v>0.33150199999999902</c:v>
                </c:pt>
                <c:pt idx="1684">
                  <c:v>0.331643999999999</c:v>
                </c:pt>
                <c:pt idx="1685">
                  <c:v>0.33178799999999897</c:v>
                </c:pt>
                <c:pt idx="1686">
                  <c:v>0.331929999999999</c:v>
                </c:pt>
                <c:pt idx="1687">
                  <c:v>0.33207299999999901</c:v>
                </c:pt>
                <c:pt idx="1688">
                  <c:v>0.33221599999999901</c:v>
                </c:pt>
                <c:pt idx="1689">
                  <c:v>0.33235999999999899</c:v>
                </c:pt>
                <c:pt idx="1690">
                  <c:v>0.332506999999999</c:v>
                </c:pt>
                <c:pt idx="1691">
                  <c:v>0.33265599999999901</c:v>
                </c:pt>
                <c:pt idx="1692">
                  <c:v>0.33280299999999902</c:v>
                </c:pt>
                <c:pt idx="1693">
                  <c:v>0.33294799999999902</c:v>
                </c:pt>
                <c:pt idx="1694">
                  <c:v>0.333089999999999</c:v>
                </c:pt>
                <c:pt idx="1695">
                  <c:v>0.333232999999999</c:v>
                </c:pt>
                <c:pt idx="1696">
                  <c:v>0.33337599999999901</c:v>
                </c:pt>
                <c:pt idx="1697">
                  <c:v>0.33352199999999899</c:v>
                </c:pt>
                <c:pt idx="1698">
                  <c:v>0.33366699999999899</c:v>
                </c:pt>
                <c:pt idx="1699">
                  <c:v>0.333811999999999</c:v>
                </c:pt>
                <c:pt idx="1700">
                  <c:v>0.333954999999999</c:v>
                </c:pt>
                <c:pt idx="1701">
                  <c:v>0.33410499999999899</c:v>
                </c:pt>
                <c:pt idx="1702">
                  <c:v>0.334253999999999</c:v>
                </c:pt>
                <c:pt idx="1703">
                  <c:v>0.334400999999999</c:v>
                </c:pt>
                <c:pt idx="1704">
                  <c:v>0.33454199999999901</c:v>
                </c:pt>
                <c:pt idx="1705">
                  <c:v>0.33469099999999902</c:v>
                </c:pt>
                <c:pt idx="1706">
                  <c:v>0.33485899999999902</c:v>
                </c:pt>
                <c:pt idx="1707">
                  <c:v>0.33503899999999898</c:v>
                </c:pt>
                <c:pt idx="1708">
                  <c:v>0.33522999999999897</c:v>
                </c:pt>
                <c:pt idx="1709">
                  <c:v>0.33541799999999899</c:v>
                </c:pt>
                <c:pt idx="1710">
                  <c:v>0.33559899999999898</c:v>
                </c:pt>
                <c:pt idx="1711">
                  <c:v>0.33576699999999898</c:v>
                </c:pt>
                <c:pt idx="1712">
                  <c:v>0.33592099999999903</c:v>
                </c:pt>
                <c:pt idx="1713">
                  <c:v>0.33607399999999898</c:v>
                </c:pt>
                <c:pt idx="1714">
                  <c:v>0.33622599999999903</c:v>
                </c:pt>
                <c:pt idx="1715">
                  <c:v>0.33637499999999898</c:v>
                </c:pt>
                <c:pt idx="1716">
                  <c:v>0.33652499999999902</c:v>
                </c:pt>
                <c:pt idx="1717">
                  <c:v>0.33667399999999897</c:v>
                </c:pt>
                <c:pt idx="1718">
                  <c:v>0.33682299999999898</c:v>
                </c:pt>
                <c:pt idx="1719">
                  <c:v>0.33697199999999899</c:v>
                </c:pt>
                <c:pt idx="1720">
                  <c:v>0.33711999999999898</c:v>
                </c:pt>
                <c:pt idx="1721">
                  <c:v>0.33727099999999899</c:v>
                </c:pt>
                <c:pt idx="1722">
                  <c:v>0.337426</c:v>
                </c:pt>
                <c:pt idx="1723">
                  <c:v>0.33758100000000002</c:v>
                </c:pt>
                <c:pt idx="1724">
                  <c:v>0.337729</c:v>
                </c:pt>
                <c:pt idx="1725">
                  <c:v>0.33787800000000001</c:v>
                </c:pt>
                <c:pt idx="1726">
                  <c:v>0.33802599999999899</c:v>
                </c:pt>
                <c:pt idx="1727">
                  <c:v>0.33817900000000001</c:v>
                </c:pt>
                <c:pt idx="1728">
                  <c:v>0.33834700000000001</c:v>
                </c:pt>
                <c:pt idx="1729">
                  <c:v>0.33853099999999903</c:v>
                </c:pt>
                <c:pt idx="1730">
                  <c:v>0.33870099999999898</c:v>
                </c:pt>
                <c:pt idx="1731">
                  <c:v>0.338866</c:v>
                </c:pt>
                <c:pt idx="1732">
                  <c:v>0.33902900000000002</c:v>
                </c:pt>
                <c:pt idx="1733">
                  <c:v>0.33918799999999999</c:v>
                </c:pt>
                <c:pt idx="1734">
                  <c:v>0.33934900000000001</c:v>
                </c:pt>
                <c:pt idx="1735">
                  <c:v>0.33950999999999998</c:v>
                </c:pt>
                <c:pt idx="1736">
                  <c:v>0.339669</c:v>
                </c:pt>
                <c:pt idx="1737">
                  <c:v>0.33982400000000001</c:v>
                </c:pt>
                <c:pt idx="1738">
                  <c:v>0.339972</c:v>
                </c:pt>
                <c:pt idx="1739">
                  <c:v>0.340117</c:v>
                </c:pt>
                <c:pt idx="1740">
                  <c:v>0.34026200000000001</c:v>
                </c:pt>
                <c:pt idx="1741">
                  <c:v>0.34040900000000002</c:v>
                </c:pt>
                <c:pt idx="1742">
                  <c:v>0.34056500000000001</c:v>
                </c:pt>
                <c:pt idx="1743">
                  <c:v>0.34072400000000003</c:v>
                </c:pt>
                <c:pt idx="1744">
                  <c:v>0.34087200000000001</c:v>
                </c:pt>
                <c:pt idx="1745">
                  <c:v>0.34101900000000002</c:v>
                </c:pt>
                <c:pt idx="1746">
                  <c:v>0.34116600000000002</c:v>
                </c:pt>
                <c:pt idx="1747">
                  <c:v>0.34131099999999998</c:v>
                </c:pt>
                <c:pt idx="1748">
                  <c:v>0.341472</c:v>
                </c:pt>
                <c:pt idx="1749">
                  <c:v>0.34163700000000002</c:v>
                </c:pt>
                <c:pt idx="1750">
                  <c:v>0.34190100000000001</c:v>
                </c:pt>
                <c:pt idx="1751">
                  <c:v>0.342225</c:v>
                </c:pt>
                <c:pt idx="1752">
                  <c:v>0.34256300000000001</c:v>
                </c:pt>
                <c:pt idx="1753">
                  <c:v>0.34281699999999998</c:v>
                </c:pt>
                <c:pt idx="1754">
                  <c:v>0.34302700000000003</c:v>
                </c:pt>
                <c:pt idx="1755">
                  <c:v>0.34326699999999999</c:v>
                </c:pt>
                <c:pt idx="1756">
                  <c:v>0.343553</c:v>
                </c:pt>
                <c:pt idx="1757">
                  <c:v>0.34381600000000001</c:v>
                </c:pt>
                <c:pt idx="1758">
                  <c:v>0.34403</c:v>
                </c:pt>
                <c:pt idx="1759">
                  <c:v>0.344219</c:v>
                </c:pt>
                <c:pt idx="1760">
                  <c:v>0.34439199999999998</c:v>
                </c:pt>
                <c:pt idx="1761">
                  <c:v>0.344551</c:v>
                </c:pt>
                <c:pt idx="1762">
                  <c:v>0.34471800000000002</c:v>
                </c:pt>
                <c:pt idx="1763">
                  <c:v>0.34488200000000002</c:v>
                </c:pt>
                <c:pt idx="1764">
                  <c:v>0.34503800000000001</c:v>
                </c:pt>
                <c:pt idx="1765">
                  <c:v>0.345194</c:v>
                </c:pt>
                <c:pt idx="1766">
                  <c:v>0.34534999999999999</c:v>
                </c:pt>
                <c:pt idx="1767">
                  <c:v>0.34549800000000003</c:v>
                </c:pt>
                <c:pt idx="1768">
                  <c:v>0.34564899999999998</c:v>
                </c:pt>
                <c:pt idx="1769">
                  <c:v>0.3458</c:v>
                </c:pt>
                <c:pt idx="1770">
                  <c:v>0.34595300000000001</c:v>
                </c:pt>
                <c:pt idx="1771">
                  <c:v>0.34610800000000003</c:v>
                </c:pt>
                <c:pt idx="1772">
                  <c:v>0.34626200000000001</c:v>
                </c:pt>
                <c:pt idx="1773">
                  <c:v>0.34641899999999998</c:v>
                </c:pt>
                <c:pt idx="1774">
                  <c:v>0.346576</c:v>
                </c:pt>
                <c:pt idx="1775">
                  <c:v>0.34673700000000002</c:v>
                </c:pt>
                <c:pt idx="1776">
                  <c:v>0.34688999999999998</c:v>
                </c:pt>
                <c:pt idx="1777">
                  <c:v>0.34706100000000001</c:v>
                </c:pt>
                <c:pt idx="1778">
                  <c:v>0.34724899999999997</c:v>
                </c:pt>
                <c:pt idx="1779">
                  <c:v>0.34742800000000001</c:v>
                </c:pt>
                <c:pt idx="1780">
                  <c:v>0.34759099999999998</c:v>
                </c:pt>
                <c:pt idx="1781">
                  <c:v>0.34774300000000002</c:v>
                </c:pt>
                <c:pt idx="1782">
                  <c:v>0.347908</c:v>
                </c:pt>
                <c:pt idx="1783">
                  <c:v>0.34807199999999999</c:v>
                </c:pt>
                <c:pt idx="1784">
                  <c:v>0.34822900000000001</c:v>
                </c:pt>
                <c:pt idx="1785">
                  <c:v>0.34837899999999999</c:v>
                </c:pt>
                <c:pt idx="1786">
                  <c:v>0.34853099999999998</c:v>
                </c:pt>
                <c:pt idx="1787">
                  <c:v>0.34868500000000002</c:v>
                </c:pt>
                <c:pt idx="1788">
                  <c:v>0.34884100000000001</c:v>
                </c:pt>
                <c:pt idx="1789">
                  <c:v>0.34899599999999997</c:v>
                </c:pt>
                <c:pt idx="1790">
                  <c:v>0.34915000000000002</c:v>
                </c:pt>
                <c:pt idx="1791">
                  <c:v>0.34931299999999998</c:v>
                </c:pt>
                <c:pt idx="1792">
                  <c:v>0.34947499999999998</c:v>
                </c:pt>
                <c:pt idx="1793">
                  <c:v>0.34962900000000002</c:v>
                </c:pt>
                <c:pt idx="1794">
                  <c:v>0.34978199999999998</c:v>
                </c:pt>
                <c:pt idx="1795">
                  <c:v>0.349937</c:v>
                </c:pt>
                <c:pt idx="1796">
                  <c:v>0.35009099999999999</c:v>
                </c:pt>
                <c:pt idx="1797">
                  <c:v>0.35025200000000001</c:v>
                </c:pt>
                <c:pt idx="1798">
                  <c:v>0.35042899999999999</c:v>
                </c:pt>
                <c:pt idx="1799">
                  <c:v>0.350607</c:v>
                </c:pt>
                <c:pt idx="1800">
                  <c:v>0.35077000000000003</c:v>
                </c:pt>
                <c:pt idx="1801">
                  <c:v>0.35092000000000001</c:v>
                </c:pt>
                <c:pt idx="1802">
                  <c:v>0.351076</c:v>
                </c:pt>
                <c:pt idx="1803">
                  <c:v>0.35122599999999998</c:v>
                </c:pt>
                <c:pt idx="1804">
                  <c:v>0.35137200000000002</c:v>
                </c:pt>
                <c:pt idx="1805">
                  <c:v>0.35151700000000002</c:v>
                </c:pt>
                <c:pt idx="1806">
                  <c:v>0.351661</c:v>
                </c:pt>
                <c:pt idx="1807">
                  <c:v>0.35180499999999998</c:v>
                </c:pt>
                <c:pt idx="1808">
                  <c:v>0.35194799999999998</c:v>
                </c:pt>
                <c:pt idx="1809">
                  <c:v>0.35209600000000002</c:v>
                </c:pt>
                <c:pt idx="1810">
                  <c:v>0.35224800000000001</c:v>
                </c:pt>
                <c:pt idx="1811">
                  <c:v>0.352404</c:v>
                </c:pt>
                <c:pt idx="1812">
                  <c:v>0.35255199999999998</c:v>
                </c:pt>
                <c:pt idx="1813">
                  <c:v>0.35270200000000002</c:v>
                </c:pt>
                <c:pt idx="1814">
                  <c:v>0.352854</c:v>
                </c:pt>
                <c:pt idx="1815">
                  <c:v>0.35300700000000002</c:v>
                </c:pt>
                <c:pt idx="1816">
                  <c:v>0.353159</c:v>
                </c:pt>
                <c:pt idx="1817">
                  <c:v>0.35330899999999998</c:v>
                </c:pt>
                <c:pt idx="1818">
                  <c:v>0.353462</c:v>
                </c:pt>
                <c:pt idx="1819">
                  <c:v>0.35362199999999999</c:v>
                </c:pt>
                <c:pt idx="1820">
                  <c:v>0.35378199999999999</c:v>
                </c:pt>
                <c:pt idx="1821">
                  <c:v>0.35394199999999898</c:v>
                </c:pt>
                <c:pt idx="1822">
                  <c:v>0.35412700000000003</c:v>
                </c:pt>
                <c:pt idx="1823">
                  <c:v>0.35433199999999898</c:v>
                </c:pt>
                <c:pt idx="1824">
                  <c:v>0.35452400000000001</c:v>
                </c:pt>
                <c:pt idx="1825">
                  <c:v>0.354711</c:v>
                </c:pt>
                <c:pt idx="1826">
                  <c:v>0.35489799999999999</c:v>
                </c:pt>
                <c:pt idx="1827">
                  <c:v>0.35509599999999902</c:v>
                </c:pt>
                <c:pt idx="1828">
                  <c:v>0.355297999999999</c:v>
                </c:pt>
                <c:pt idx="1829">
                  <c:v>0.35550199999999899</c:v>
                </c:pt>
                <c:pt idx="1830">
                  <c:v>0.35570199999999902</c:v>
                </c:pt>
                <c:pt idx="1831">
                  <c:v>0.35589799999999899</c:v>
                </c:pt>
                <c:pt idx="1832">
                  <c:v>0.35607299999999897</c:v>
                </c:pt>
                <c:pt idx="1833">
                  <c:v>0.35623699999999903</c:v>
                </c:pt>
                <c:pt idx="1834">
                  <c:v>0.35641899999999899</c:v>
                </c:pt>
                <c:pt idx="1835">
                  <c:v>0.35661899999999902</c:v>
                </c:pt>
                <c:pt idx="1836">
                  <c:v>0.35683299999999901</c:v>
                </c:pt>
                <c:pt idx="1837">
                  <c:v>0.35707299999999897</c:v>
                </c:pt>
                <c:pt idx="1838">
                  <c:v>0.35733299999999901</c:v>
                </c:pt>
                <c:pt idx="1839">
                  <c:v>0.35759199999999902</c:v>
                </c:pt>
                <c:pt idx="1840">
                  <c:v>0.357847999999999</c:v>
                </c:pt>
                <c:pt idx="1841">
                  <c:v>0.35811199999999899</c:v>
                </c:pt>
                <c:pt idx="1842">
                  <c:v>0.35837199999999902</c:v>
                </c:pt>
                <c:pt idx="1843">
                  <c:v>0.35861199999999899</c:v>
                </c:pt>
                <c:pt idx="1844">
                  <c:v>0.35882699999999901</c:v>
                </c:pt>
                <c:pt idx="1845">
                  <c:v>0.35904799999999898</c:v>
                </c:pt>
                <c:pt idx="1846">
                  <c:v>0.35927299999999901</c:v>
                </c:pt>
                <c:pt idx="1847">
                  <c:v>0.35951099999999903</c:v>
                </c:pt>
                <c:pt idx="1848">
                  <c:v>0.35975299999999899</c:v>
                </c:pt>
                <c:pt idx="1849">
                  <c:v>0.35999199999999898</c:v>
                </c:pt>
                <c:pt idx="1850">
                  <c:v>0.36022899999999902</c:v>
                </c:pt>
                <c:pt idx="1851">
                  <c:v>0.36046699999999898</c:v>
                </c:pt>
                <c:pt idx="1852">
                  <c:v>0.36071299999999901</c:v>
                </c:pt>
                <c:pt idx="1853">
                  <c:v>0.36096699999999898</c:v>
                </c:pt>
                <c:pt idx="1854">
                  <c:v>0.36122599999999899</c:v>
                </c:pt>
                <c:pt idx="1855">
                  <c:v>0.361485</c:v>
                </c:pt>
                <c:pt idx="1856">
                  <c:v>0.36173499999999897</c:v>
                </c:pt>
                <c:pt idx="1857">
                  <c:v>0.36198899999999901</c:v>
                </c:pt>
                <c:pt idx="1858">
                  <c:v>0.36224799999999902</c:v>
                </c:pt>
                <c:pt idx="1859">
                  <c:v>0.36250699999999902</c:v>
                </c:pt>
                <c:pt idx="1860">
                  <c:v>0.36276999999999898</c:v>
                </c:pt>
                <c:pt idx="1861">
                  <c:v>0.36303399999999902</c:v>
                </c:pt>
                <c:pt idx="1862">
                  <c:v>0.36330699999999899</c:v>
                </c:pt>
                <c:pt idx="1863">
                  <c:v>0.363590999999999</c:v>
                </c:pt>
                <c:pt idx="1864">
                  <c:v>0.363873</c:v>
                </c:pt>
                <c:pt idx="1865">
                  <c:v>0.36413599999999902</c:v>
                </c:pt>
                <c:pt idx="1866">
                  <c:v>0.36439499999999903</c:v>
                </c:pt>
                <c:pt idx="1867">
                  <c:v>0.36465499999999901</c:v>
                </c:pt>
                <c:pt idx="1868">
                  <c:v>0.36491399999999902</c:v>
                </c:pt>
                <c:pt idx="1869">
                  <c:v>0.36517299999999903</c:v>
                </c:pt>
                <c:pt idx="1870">
                  <c:v>0.36542799999999898</c:v>
                </c:pt>
                <c:pt idx="1871">
                  <c:v>0.36568299999999998</c:v>
                </c:pt>
                <c:pt idx="1872">
                  <c:v>0.36594899999999903</c:v>
                </c:pt>
                <c:pt idx="1873">
                  <c:v>0.36621699999999902</c:v>
                </c:pt>
                <c:pt idx="1874">
                  <c:v>0.36648700000000001</c:v>
                </c:pt>
                <c:pt idx="1875">
                  <c:v>0.36676499999999901</c:v>
                </c:pt>
                <c:pt idx="1876">
                  <c:v>0.36704199999999898</c:v>
                </c:pt>
                <c:pt idx="1877">
                  <c:v>0.36730099999999999</c:v>
                </c:pt>
                <c:pt idx="1878">
                  <c:v>0.36754700000000001</c:v>
                </c:pt>
                <c:pt idx="1879">
                  <c:v>0.367788</c:v>
                </c:pt>
                <c:pt idx="1880">
                  <c:v>0.368032999999999</c:v>
                </c:pt>
                <c:pt idx="1881">
                  <c:v>0.36828699999999898</c:v>
                </c:pt>
                <c:pt idx="1882">
                  <c:v>0.36854499999999901</c:v>
                </c:pt>
                <c:pt idx="1883">
                  <c:v>0.36882900000000002</c:v>
                </c:pt>
                <c:pt idx="1884">
                  <c:v>0.36911099999999902</c:v>
                </c:pt>
                <c:pt idx="1885">
                  <c:v>0.36937799999999998</c:v>
                </c:pt>
                <c:pt idx="1886">
                  <c:v>0.36963399999999902</c:v>
                </c:pt>
                <c:pt idx="1887">
                  <c:v>0.36988900000000002</c:v>
                </c:pt>
                <c:pt idx="1888">
                  <c:v>0.370144999999999</c:v>
                </c:pt>
                <c:pt idx="1889">
                  <c:v>0.370393999999999</c:v>
                </c:pt>
                <c:pt idx="1890">
                  <c:v>0.37063399999999902</c:v>
                </c:pt>
                <c:pt idx="1891">
                  <c:v>0.37087399999999998</c:v>
                </c:pt>
                <c:pt idx="1892">
                  <c:v>0.37112499999999998</c:v>
                </c:pt>
                <c:pt idx="1893">
                  <c:v>0.37137900000000001</c:v>
                </c:pt>
                <c:pt idx="1894">
                  <c:v>0.37162899999999899</c:v>
                </c:pt>
                <c:pt idx="1895">
                  <c:v>0.37188399999999899</c:v>
                </c:pt>
                <c:pt idx="1896">
                  <c:v>0.37214399999999898</c:v>
                </c:pt>
                <c:pt idx="1897">
                  <c:v>0.37240299999999898</c:v>
                </c:pt>
                <c:pt idx="1898">
                  <c:v>0.37266099999999902</c:v>
                </c:pt>
                <c:pt idx="1899">
                  <c:v>0.372912999999999</c:v>
                </c:pt>
                <c:pt idx="1900">
                  <c:v>0.37315599999999899</c:v>
                </c:pt>
                <c:pt idx="1901">
                  <c:v>0.373391999999999</c:v>
                </c:pt>
                <c:pt idx="1902">
                  <c:v>0.37362799999999902</c:v>
                </c:pt>
                <c:pt idx="1903">
                  <c:v>0.37389099999999897</c:v>
                </c:pt>
                <c:pt idx="1904">
                  <c:v>0.37415999999999899</c:v>
                </c:pt>
                <c:pt idx="1905">
                  <c:v>0.37442999999999899</c:v>
                </c:pt>
                <c:pt idx="1906">
                  <c:v>0.37467699999999898</c:v>
                </c:pt>
                <c:pt idx="1907">
                  <c:v>0.37492300000000001</c:v>
                </c:pt>
                <c:pt idx="1908">
                  <c:v>0.37517499999999898</c:v>
                </c:pt>
                <c:pt idx="1909">
                  <c:v>0.37542499999999901</c:v>
                </c:pt>
                <c:pt idx="1910">
                  <c:v>0.37568399999999902</c:v>
                </c:pt>
                <c:pt idx="1911">
                  <c:v>0.375939999999999</c:v>
                </c:pt>
                <c:pt idx="1912">
                  <c:v>0.376190999999999</c:v>
                </c:pt>
                <c:pt idx="1913">
                  <c:v>0.376445999999999</c:v>
                </c:pt>
                <c:pt idx="1914">
                  <c:v>0.37669999999999898</c:v>
                </c:pt>
                <c:pt idx="1915">
                  <c:v>0.37695699999999899</c:v>
                </c:pt>
                <c:pt idx="1916">
                  <c:v>0.37720899999999902</c:v>
                </c:pt>
                <c:pt idx="1917">
                  <c:v>0.37746399999999902</c:v>
                </c:pt>
                <c:pt idx="1918">
                  <c:v>0.37772599999999901</c:v>
                </c:pt>
                <c:pt idx="1919">
                  <c:v>0.37798899999999902</c:v>
                </c:pt>
                <c:pt idx="1920">
                  <c:v>0.37824999999999898</c:v>
                </c:pt>
                <c:pt idx="1921">
                  <c:v>0.378499999999999</c:v>
                </c:pt>
                <c:pt idx="1922">
                  <c:v>0.37875699999999901</c:v>
                </c:pt>
                <c:pt idx="1923">
                  <c:v>0.37903199999999898</c:v>
                </c:pt>
                <c:pt idx="1924">
                  <c:v>0.37930799999999898</c:v>
                </c:pt>
                <c:pt idx="1925">
                  <c:v>0.379582999999999</c:v>
                </c:pt>
                <c:pt idx="1926">
                  <c:v>0.37985399999999903</c:v>
                </c:pt>
                <c:pt idx="1927">
                  <c:v>0.38014099999999901</c:v>
                </c:pt>
                <c:pt idx="1928">
                  <c:v>0.38042899999999902</c:v>
                </c:pt>
                <c:pt idx="1929">
                  <c:v>0.38068199999999902</c:v>
                </c:pt>
                <c:pt idx="1930">
                  <c:v>0.38089399999999901</c:v>
                </c:pt>
                <c:pt idx="1931">
                  <c:v>0.38107599999999903</c:v>
                </c:pt>
                <c:pt idx="1932">
                  <c:v>0.381242999999999</c:v>
                </c:pt>
                <c:pt idx="1933">
                  <c:v>0.38139799999999902</c:v>
                </c:pt>
                <c:pt idx="1934">
                  <c:v>0.38154899999999897</c:v>
                </c:pt>
                <c:pt idx="1935">
                  <c:v>0.38170499999999902</c:v>
                </c:pt>
                <c:pt idx="1936">
                  <c:v>0.381858999999999</c:v>
                </c:pt>
                <c:pt idx="1937">
                  <c:v>0.38201799999999903</c:v>
                </c:pt>
                <c:pt idx="1938">
                  <c:v>0.38216499999999898</c:v>
                </c:pt>
                <c:pt idx="1939">
                  <c:v>0.38231699999999902</c:v>
                </c:pt>
                <c:pt idx="1940">
                  <c:v>0.38246999999999898</c:v>
                </c:pt>
                <c:pt idx="1941">
                  <c:v>0.38262399999999902</c:v>
                </c:pt>
                <c:pt idx="1942">
                  <c:v>0.38278699999999899</c:v>
                </c:pt>
                <c:pt idx="1943">
                  <c:v>0.38295999999999902</c:v>
                </c:pt>
                <c:pt idx="1944">
                  <c:v>0.38313399999999898</c:v>
                </c:pt>
                <c:pt idx="1945">
                  <c:v>0.38330899999999901</c:v>
                </c:pt>
                <c:pt idx="1946">
                  <c:v>0.383493999999999</c:v>
                </c:pt>
                <c:pt idx="1947">
                  <c:v>0.38367299999999899</c:v>
                </c:pt>
                <c:pt idx="1948">
                  <c:v>0.38383599999999901</c:v>
                </c:pt>
                <c:pt idx="1949">
                  <c:v>0.38399999999999901</c:v>
                </c:pt>
                <c:pt idx="1950">
                  <c:v>0.38417899999999899</c:v>
                </c:pt>
                <c:pt idx="1951">
                  <c:v>0.38437399999999899</c:v>
                </c:pt>
                <c:pt idx="1952">
                  <c:v>0.38454899999999897</c:v>
                </c:pt>
                <c:pt idx="1953">
                  <c:v>0.38470899999999902</c:v>
                </c:pt>
                <c:pt idx="1954">
                  <c:v>0.38486099999999901</c:v>
                </c:pt>
                <c:pt idx="1955">
                  <c:v>0.38502499999999901</c:v>
                </c:pt>
                <c:pt idx="1956">
                  <c:v>0.38517799999999902</c:v>
                </c:pt>
                <c:pt idx="1957">
                  <c:v>0.38533299999999898</c:v>
                </c:pt>
                <c:pt idx="1958">
                  <c:v>0.38548499999999902</c:v>
                </c:pt>
                <c:pt idx="1959">
                  <c:v>0.38563799999999898</c:v>
                </c:pt>
                <c:pt idx="1960">
                  <c:v>0.38579599999999897</c:v>
                </c:pt>
                <c:pt idx="1961">
                  <c:v>0.38595399999999902</c:v>
                </c:pt>
                <c:pt idx="1962">
                  <c:v>0.38611899999999899</c:v>
                </c:pt>
                <c:pt idx="1963">
                  <c:v>0.38628599999999902</c:v>
                </c:pt>
                <c:pt idx="1964">
                  <c:v>0.38645999999999903</c:v>
                </c:pt>
                <c:pt idx="1965">
                  <c:v>0.38661699999999899</c:v>
                </c:pt>
                <c:pt idx="1966">
                  <c:v>0.38678999999999902</c:v>
                </c:pt>
                <c:pt idx="1967">
                  <c:v>0.38697599999999899</c:v>
                </c:pt>
                <c:pt idx="1968">
                  <c:v>0.38715299999999903</c:v>
                </c:pt>
                <c:pt idx="1969">
                  <c:v>0.38731499999999902</c:v>
                </c:pt>
                <c:pt idx="1970">
                  <c:v>0.38746799999999898</c:v>
                </c:pt>
                <c:pt idx="1971">
                  <c:v>0.38764499999999902</c:v>
                </c:pt>
                <c:pt idx="1972">
                  <c:v>0.38782499999999898</c:v>
                </c:pt>
                <c:pt idx="1973">
                  <c:v>0.388012999999999</c:v>
                </c:pt>
                <c:pt idx="1974">
                  <c:v>0.38816499999999898</c:v>
                </c:pt>
                <c:pt idx="1975">
                  <c:v>0.38831699999999902</c:v>
                </c:pt>
                <c:pt idx="1976">
                  <c:v>0.38846899999999901</c:v>
                </c:pt>
                <c:pt idx="1977">
                  <c:v>0.388620999999999</c:v>
                </c:pt>
                <c:pt idx="1978">
                  <c:v>0.38877199999999901</c:v>
                </c:pt>
                <c:pt idx="1979">
                  <c:v>0.38892099999999902</c:v>
                </c:pt>
                <c:pt idx="1980">
                  <c:v>0.389074999999999</c:v>
                </c:pt>
                <c:pt idx="1981">
                  <c:v>0.38922899999999899</c:v>
                </c:pt>
                <c:pt idx="1982">
                  <c:v>0.38939699999999899</c:v>
                </c:pt>
                <c:pt idx="1983">
                  <c:v>0.38955699999999899</c:v>
                </c:pt>
                <c:pt idx="1984">
                  <c:v>0.38971599999999901</c:v>
                </c:pt>
                <c:pt idx="1985">
                  <c:v>0.38986799999999899</c:v>
                </c:pt>
                <c:pt idx="1986">
                  <c:v>0.39002699999999901</c:v>
                </c:pt>
                <c:pt idx="1987">
                  <c:v>0.39020099999999902</c:v>
                </c:pt>
                <c:pt idx="1988">
                  <c:v>0.39039399999999902</c:v>
                </c:pt>
                <c:pt idx="1989">
                  <c:v>0.39057899999999901</c:v>
                </c:pt>
                <c:pt idx="1990">
                  <c:v>0.39074799999999899</c:v>
                </c:pt>
                <c:pt idx="1991">
                  <c:v>0.39090699999999901</c:v>
                </c:pt>
                <c:pt idx="1992">
                  <c:v>0.39105399999999901</c:v>
                </c:pt>
                <c:pt idx="1993">
                  <c:v>0.39120199999999899</c:v>
                </c:pt>
                <c:pt idx="1994">
                  <c:v>0.391348999999999</c:v>
                </c:pt>
                <c:pt idx="1995">
                  <c:v>0.39150999999999903</c:v>
                </c:pt>
                <c:pt idx="1996">
                  <c:v>0.39167099999999899</c:v>
                </c:pt>
                <c:pt idx="1997">
                  <c:v>0.39182699999999898</c:v>
                </c:pt>
                <c:pt idx="1998">
                  <c:v>0.39197699999999902</c:v>
                </c:pt>
                <c:pt idx="1999">
                  <c:v>0.39212899999999901</c:v>
                </c:pt>
                <c:pt idx="2000">
                  <c:v>0.392286999999999</c:v>
                </c:pt>
                <c:pt idx="2001">
                  <c:v>0.39243299999999898</c:v>
                </c:pt>
                <c:pt idx="2002">
                  <c:v>0.39258499999999902</c:v>
                </c:pt>
                <c:pt idx="2003">
                  <c:v>0.39275499999999902</c:v>
                </c:pt>
                <c:pt idx="2004">
                  <c:v>0.39294599999999902</c:v>
                </c:pt>
                <c:pt idx="2005">
                  <c:v>0.39314199999999899</c:v>
                </c:pt>
                <c:pt idx="2006">
                  <c:v>0.39332399999999901</c:v>
                </c:pt>
                <c:pt idx="2007">
                  <c:v>0.39349299999999898</c:v>
                </c:pt>
                <c:pt idx="2008">
                  <c:v>0.39365799999999901</c:v>
                </c:pt>
                <c:pt idx="2009">
                  <c:v>0.393900999999999</c:v>
                </c:pt>
                <c:pt idx="2010">
                  <c:v>0.39419599999999899</c:v>
                </c:pt>
                <c:pt idx="2011">
                  <c:v>0.39452599999999899</c:v>
                </c:pt>
                <c:pt idx="2012">
                  <c:v>0.394842999999999</c:v>
                </c:pt>
                <c:pt idx="2013">
                  <c:v>0.39510299999999898</c:v>
                </c:pt>
                <c:pt idx="2014">
                  <c:v>0.39527399999999902</c:v>
                </c:pt>
                <c:pt idx="2015">
                  <c:v>0.39542699999999897</c:v>
                </c:pt>
                <c:pt idx="2016">
                  <c:v>0.39557299999999901</c:v>
                </c:pt>
                <c:pt idx="2017">
                  <c:v>0.39572299999999899</c:v>
                </c:pt>
                <c:pt idx="2018">
                  <c:v>0.395871999999999</c:v>
                </c:pt>
                <c:pt idx="2019">
                  <c:v>0.39602399999999899</c:v>
                </c:pt>
                <c:pt idx="2020">
                  <c:v>0.39618899999999901</c:v>
                </c:pt>
                <c:pt idx="2021">
                  <c:v>0.396367999999999</c:v>
                </c:pt>
                <c:pt idx="2022">
                  <c:v>0.39654299999999898</c:v>
                </c:pt>
                <c:pt idx="2023">
                  <c:v>0.396705999999999</c:v>
                </c:pt>
                <c:pt idx="2024">
                  <c:v>0.39686099999999902</c:v>
                </c:pt>
                <c:pt idx="2025">
                  <c:v>0.39701799999999898</c:v>
                </c:pt>
                <c:pt idx="2026">
                  <c:v>0.39718899999999902</c:v>
                </c:pt>
                <c:pt idx="2027">
                  <c:v>0.39736699999999903</c:v>
                </c:pt>
                <c:pt idx="2028">
                  <c:v>0.39752799999999899</c:v>
                </c:pt>
                <c:pt idx="2029">
                  <c:v>0.397674999999999</c:v>
                </c:pt>
                <c:pt idx="2030">
                  <c:v>0.39782199999999901</c:v>
                </c:pt>
                <c:pt idx="2031">
                  <c:v>0.39797099999999902</c:v>
                </c:pt>
                <c:pt idx="2032">
                  <c:v>0.398120999999999</c:v>
                </c:pt>
                <c:pt idx="2033">
                  <c:v>0.39827199999999902</c:v>
                </c:pt>
                <c:pt idx="2034">
                  <c:v>0.39842299999999897</c:v>
                </c:pt>
                <c:pt idx="2035">
                  <c:v>0.39857299999999901</c:v>
                </c:pt>
                <c:pt idx="2036">
                  <c:v>0.39871799999999902</c:v>
                </c:pt>
                <c:pt idx="2037">
                  <c:v>0.398863999999999</c:v>
                </c:pt>
                <c:pt idx="2038">
                  <c:v>0.399008999999999</c:v>
                </c:pt>
                <c:pt idx="2039">
                  <c:v>0.39915799999999901</c:v>
                </c:pt>
                <c:pt idx="2040">
                  <c:v>0.39930899999999903</c:v>
                </c:pt>
                <c:pt idx="2041">
                  <c:v>0.39945799999999898</c:v>
                </c:pt>
                <c:pt idx="2042">
                  <c:v>0.39961099999999899</c:v>
                </c:pt>
                <c:pt idx="2043">
                  <c:v>0.39976399999999901</c:v>
                </c:pt>
                <c:pt idx="2044">
                  <c:v>0.399919999999999</c:v>
                </c:pt>
                <c:pt idx="2045">
                  <c:v>0.40008199999999899</c:v>
                </c:pt>
                <c:pt idx="2046">
                  <c:v>0.40024799999999899</c:v>
                </c:pt>
                <c:pt idx="2047">
                  <c:v>0.40039199999999903</c:v>
                </c:pt>
                <c:pt idx="2048">
                  <c:v>0.40053299999999897</c:v>
                </c:pt>
                <c:pt idx="2049">
                  <c:v>0.400672999999999</c:v>
                </c:pt>
                <c:pt idx="2050">
                  <c:v>0.400813999999999</c:v>
                </c:pt>
                <c:pt idx="2051">
                  <c:v>0.40095699999999901</c:v>
                </c:pt>
                <c:pt idx="2052">
                  <c:v>0.40110299999999899</c:v>
                </c:pt>
                <c:pt idx="2053">
                  <c:v>0.40124899999999902</c:v>
                </c:pt>
                <c:pt idx="2054">
                  <c:v>0.40139399999999897</c:v>
                </c:pt>
                <c:pt idx="2055">
                  <c:v>0.401535999999999</c:v>
                </c:pt>
                <c:pt idx="2056">
                  <c:v>0.40167799999999898</c:v>
                </c:pt>
                <c:pt idx="2057">
                  <c:v>0.40182099999999898</c:v>
                </c:pt>
                <c:pt idx="2058">
                  <c:v>0.40196399999999899</c:v>
                </c:pt>
                <c:pt idx="2059">
                  <c:v>0.40210699999999899</c:v>
                </c:pt>
                <c:pt idx="2060">
                  <c:v>0.402247999999999</c:v>
                </c:pt>
                <c:pt idx="2061">
                  <c:v>0.40238799999999902</c:v>
                </c:pt>
                <c:pt idx="2062">
                  <c:v>0.402533999999999</c:v>
                </c:pt>
                <c:pt idx="2063">
                  <c:v>0.40268199999999899</c:v>
                </c:pt>
                <c:pt idx="2064">
                  <c:v>0.40282999999999902</c:v>
                </c:pt>
                <c:pt idx="2065">
                  <c:v>0.40296899999999902</c:v>
                </c:pt>
                <c:pt idx="2066">
                  <c:v>0.403108999999999</c:v>
                </c:pt>
                <c:pt idx="2067">
                  <c:v>0.403249999999999</c:v>
                </c:pt>
                <c:pt idx="2068">
                  <c:v>0.403390999999999</c:v>
                </c:pt>
                <c:pt idx="2069">
                  <c:v>0.403533999999999</c:v>
                </c:pt>
                <c:pt idx="2070">
                  <c:v>0.40367799999999898</c:v>
                </c:pt>
                <c:pt idx="2071">
                  <c:v>0.40382199999999902</c:v>
                </c:pt>
                <c:pt idx="2072">
                  <c:v>0.40396599999999899</c:v>
                </c:pt>
                <c:pt idx="2073">
                  <c:v>0.404108999999999</c:v>
                </c:pt>
                <c:pt idx="2074">
                  <c:v>0.40425699999999898</c:v>
                </c:pt>
                <c:pt idx="2075">
                  <c:v>0.40440599999999899</c:v>
                </c:pt>
                <c:pt idx="2076">
                  <c:v>0.40454899999999899</c:v>
                </c:pt>
                <c:pt idx="2077">
                  <c:v>0.40469099999999902</c:v>
                </c:pt>
                <c:pt idx="2078">
                  <c:v>0.40483199999999903</c:v>
                </c:pt>
                <c:pt idx="2079">
                  <c:v>0.404973999999999</c:v>
                </c:pt>
                <c:pt idx="2080">
                  <c:v>0.40511599999999898</c:v>
                </c:pt>
                <c:pt idx="2081">
                  <c:v>0.40525799999999901</c:v>
                </c:pt>
                <c:pt idx="2082">
                  <c:v>0.40540499999999902</c:v>
                </c:pt>
                <c:pt idx="2083">
                  <c:v>0.40555399999999903</c:v>
                </c:pt>
                <c:pt idx="2084">
                  <c:v>0.40570099999999898</c:v>
                </c:pt>
                <c:pt idx="2085">
                  <c:v>0.40583999999999898</c:v>
                </c:pt>
                <c:pt idx="2086">
                  <c:v>0.40597799999999901</c:v>
                </c:pt>
                <c:pt idx="2087">
                  <c:v>0.40611799999999898</c:v>
                </c:pt>
                <c:pt idx="2088">
                  <c:v>0.40625899999999898</c:v>
                </c:pt>
                <c:pt idx="2089">
                  <c:v>0.40639999999999898</c:v>
                </c:pt>
                <c:pt idx="2090">
                  <c:v>0.40654199999999902</c:v>
                </c:pt>
                <c:pt idx="2091">
                  <c:v>0.40668399999999899</c:v>
                </c:pt>
                <c:pt idx="2092">
                  <c:v>0.40685899999999903</c:v>
                </c:pt>
                <c:pt idx="2093">
                  <c:v>0.407106999999999</c:v>
                </c:pt>
                <c:pt idx="2094">
                  <c:v>0.40742699999999898</c:v>
                </c:pt>
                <c:pt idx="2095">
                  <c:v>0.40770899999999899</c:v>
                </c:pt>
                <c:pt idx="2096">
                  <c:v>0.40792399999999901</c:v>
                </c:pt>
                <c:pt idx="2097">
                  <c:v>0.408137999999999</c:v>
                </c:pt>
                <c:pt idx="2098">
                  <c:v>0.40840799999999899</c:v>
                </c:pt>
                <c:pt idx="2099">
                  <c:v>0.408687999999999</c:v>
                </c:pt>
                <c:pt idx="2100">
                  <c:v>0.40892199999999901</c:v>
                </c:pt>
                <c:pt idx="2101">
                  <c:v>0.40913499999999903</c:v>
                </c:pt>
                <c:pt idx="2102">
                  <c:v>0.40932599999999902</c:v>
                </c:pt>
                <c:pt idx="2103">
                  <c:v>0.40950399999999898</c:v>
                </c:pt>
                <c:pt idx="2104">
                  <c:v>0.409691999999999</c:v>
                </c:pt>
                <c:pt idx="2105">
                  <c:v>0.40986999999999901</c:v>
                </c:pt>
                <c:pt idx="2106">
                  <c:v>0.41003499999999898</c:v>
                </c:pt>
                <c:pt idx="2107">
                  <c:v>0.41019299999999898</c:v>
                </c:pt>
                <c:pt idx="2108">
                  <c:v>0.410359999999999</c:v>
                </c:pt>
                <c:pt idx="2109">
                  <c:v>0.41051599999999899</c:v>
                </c:pt>
                <c:pt idx="2110">
                  <c:v>0.41067099999999901</c:v>
                </c:pt>
                <c:pt idx="2111">
                  <c:v>0.41082399999999902</c:v>
                </c:pt>
                <c:pt idx="2112">
                  <c:v>0.41097699999999898</c:v>
                </c:pt>
                <c:pt idx="2113">
                  <c:v>0.411133999999999</c:v>
                </c:pt>
                <c:pt idx="2114">
                  <c:v>0.41129299999999902</c:v>
                </c:pt>
                <c:pt idx="2115">
                  <c:v>0.41145199999999899</c:v>
                </c:pt>
                <c:pt idx="2116">
                  <c:v>0.41161199999999898</c:v>
                </c:pt>
                <c:pt idx="2117">
                  <c:v>0.41177799999999898</c:v>
                </c:pt>
                <c:pt idx="2118">
                  <c:v>0.41192899999999899</c:v>
                </c:pt>
                <c:pt idx="2119">
                  <c:v>0.412081999999999</c:v>
                </c:pt>
                <c:pt idx="2120">
                  <c:v>0.41225399999999901</c:v>
                </c:pt>
                <c:pt idx="2121">
                  <c:v>0.41244899999999901</c:v>
                </c:pt>
                <c:pt idx="2122">
                  <c:v>0.41265099999999899</c:v>
                </c:pt>
                <c:pt idx="2123">
                  <c:v>0.41284099999999901</c:v>
                </c:pt>
                <c:pt idx="2124">
                  <c:v>0.41301099999999902</c:v>
                </c:pt>
                <c:pt idx="2125">
                  <c:v>0.41316999999999898</c:v>
                </c:pt>
                <c:pt idx="2126">
                  <c:v>0.41333699999999901</c:v>
                </c:pt>
                <c:pt idx="2127">
                  <c:v>0.413492999999999</c:v>
                </c:pt>
                <c:pt idx="2128">
                  <c:v>0.41364899999999899</c:v>
                </c:pt>
                <c:pt idx="2129">
                  <c:v>0.41380399999999901</c:v>
                </c:pt>
                <c:pt idx="2130">
                  <c:v>0.413967999999999</c:v>
                </c:pt>
                <c:pt idx="2131">
                  <c:v>0.41412899999999903</c:v>
                </c:pt>
                <c:pt idx="2132">
                  <c:v>0.41428099999999901</c:v>
                </c:pt>
                <c:pt idx="2133">
                  <c:v>0.41443399999999903</c:v>
                </c:pt>
                <c:pt idx="2134">
                  <c:v>0.41459499999999899</c:v>
                </c:pt>
                <c:pt idx="2135">
                  <c:v>0.41477699999999901</c:v>
                </c:pt>
                <c:pt idx="2136">
                  <c:v>0.41496899999999898</c:v>
                </c:pt>
                <c:pt idx="2137">
                  <c:v>0.41516899999999901</c:v>
                </c:pt>
                <c:pt idx="2138">
                  <c:v>0.41537199999999902</c:v>
                </c:pt>
                <c:pt idx="2139">
                  <c:v>0.41557499999999897</c:v>
                </c:pt>
                <c:pt idx="2140">
                  <c:v>0.41577899999999901</c:v>
                </c:pt>
                <c:pt idx="2141">
                  <c:v>0.41598099999999899</c:v>
                </c:pt>
                <c:pt idx="2142">
                  <c:v>0.41618299999999903</c:v>
                </c:pt>
                <c:pt idx="2143">
                  <c:v>0.41636799999999902</c:v>
                </c:pt>
                <c:pt idx="2144">
                  <c:v>0.416544999999999</c:v>
                </c:pt>
                <c:pt idx="2145">
                  <c:v>0.41669899999999899</c:v>
                </c:pt>
                <c:pt idx="2146">
                  <c:v>0.41685499999999898</c:v>
                </c:pt>
                <c:pt idx="2147">
                  <c:v>0.41700899999999902</c:v>
                </c:pt>
                <c:pt idx="2148">
                  <c:v>0.417160999999999</c:v>
                </c:pt>
                <c:pt idx="2149">
                  <c:v>0.41731399999999902</c:v>
                </c:pt>
                <c:pt idx="2150">
                  <c:v>0.41746799999999901</c:v>
                </c:pt>
                <c:pt idx="2151">
                  <c:v>0.41762199999999899</c:v>
                </c:pt>
                <c:pt idx="2152">
                  <c:v>0.41777499999999901</c:v>
                </c:pt>
                <c:pt idx="2153">
                  <c:v>0.41793799999999898</c:v>
                </c:pt>
                <c:pt idx="2154">
                  <c:v>0.41810199999999897</c:v>
                </c:pt>
                <c:pt idx="2155">
                  <c:v>0.41828199999999899</c:v>
                </c:pt>
                <c:pt idx="2156">
                  <c:v>0.41847399999999901</c:v>
                </c:pt>
                <c:pt idx="2157">
                  <c:v>0.41864999999999902</c:v>
                </c:pt>
                <c:pt idx="2158">
                  <c:v>0.418816999999999</c:v>
                </c:pt>
                <c:pt idx="2159">
                  <c:v>0.41897799999999902</c:v>
                </c:pt>
                <c:pt idx="2160">
                  <c:v>0.41913399999999901</c:v>
                </c:pt>
                <c:pt idx="2161">
                  <c:v>0.41930999999999902</c:v>
                </c:pt>
                <c:pt idx="2162">
                  <c:v>0.41950799999999899</c:v>
                </c:pt>
                <c:pt idx="2163">
                  <c:v>0.41968799999999901</c:v>
                </c:pt>
                <c:pt idx="2164">
                  <c:v>0.419847999999999</c:v>
                </c:pt>
                <c:pt idx="2165">
                  <c:v>0.41999899999999901</c:v>
                </c:pt>
                <c:pt idx="2166">
                  <c:v>0.420148999999999</c:v>
                </c:pt>
                <c:pt idx="2167">
                  <c:v>0.42029799999999901</c:v>
                </c:pt>
                <c:pt idx="2168">
                  <c:v>0.42044699999999902</c:v>
                </c:pt>
                <c:pt idx="2169">
                  <c:v>0.42059799999999897</c:v>
                </c:pt>
                <c:pt idx="2170">
                  <c:v>0.42075099999999899</c:v>
                </c:pt>
                <c:pt idx="2171">
                  <c:v>0.42091499999999898</c:v>
                </c:pt>
                <c:pt idx="2172">
                  <c:v>0.42106899999999903</c:v>
                </c:pt>
                <c:pt idx="2173">
                  <c:v>0.42122599999999899</c:v>
                </c:pt>
                <c:pt idx="2174">
                  <c:v>0.42138399999999898</c:v>
                </c:pt>
                <c:pt idx="2175">
                  <c:v>0.42154199999999897</c:v>
                </c:pt>
                <c:pt idx="2176">
                  <c:v>0.42171199999999898</c:v>
                </c:pt>
                <c:pt idx="2177">
                  <c:v>0.42189899999999902</c:v>
                </c:pt>
                <c:pt idx="2178">
                  <c:v>0.422098999999999</c:v>
                </c:pt>
                <c:pt idx="2179">
                  <c:v>0.42231399999999902</c:v>
                </c:pt>
                <c:pt idx="2180">
                  <c:v>0.42255999999999899</c:v>
                </c:pt>
                <c:pt idx="2181">
                  <c:v>0.42280399999999901</c:v>
                </c:pt>
                <c:pt idx="2182">
                  <c:v>0.42305099999999901</c:v>
                </c:pt>
                <c:pt idx="2183">
                  <c:v>0.42330399999999901</c:v>
                </c:pt>
                <c:pt idx="2184">
                  <c:v>0.42356499999999903</c:v>
                </c:pt>
                <c:pt idx="2185">
                  <c:v>0.42383299999999902</c:v>
                </c:pt>
                <c:pt idx="2186">
                  <c:v>0.42411299999999902</c:v>
                </c:pt>
                <c:pt idx="2187">
                  <c:v>0.42440299999999898</c:v>
                </c:pt>
                <c:pt idx="2188">
                  <c:v>0.42469999999999902</c:v>
                </c:pt>
                <c:pt idx="2189">
                  <c:v>0.42500499999999902</c:v>
                </c:pt>
                <c:pt idx="2190">
                  <c:v>0.42530999999999902</c:v>
                </c:pt>
                <c:pt idx="2191">
                  <c:v>0.42562099999999897</c:v>
                </c:pt>
                <c:pt idx="2192">
                  <c:v>0.42592199999999902</c:v>
                </c:pt>
                <c:pt idx="2193">
                  <c:v>0.42622199999999899</c:v>
                </c:pt>
                <c:pt idx="2194">
                  <c:v>0.42651599999999901</c:v>
                </c:pt>
                <c:pt idx="2195">
                  <c:v>0.42681199999999903</c:v>
                </c:pt>
                <c:pt idx="2196">
                  <c:v>0.42710399999999898</c:v>
                </c:pt>
                <c:pt idx="2197">
                  <c:v>0.42739199999999899</c:v>
                </c:pt>
                <c:pt idx="2198">
                  <c:v>0.42768699999999898</c:v>
                </c:pt>
                <c:pt idx="2199">
                  <c:v>0.42798199999999897</c:v>
                </c:pt>
                <c:pt idx="2200">
                  <c:v>0.42827699999999902</c:v>
                </c:pt>
                <c:pt idx="2201">
                  <c:v>0.42856999999999901</c:v>
                </c:pt>
                <c:pt idx="2202">
                  <c:v>0.428866999999999</c:v>
                </c:pt>
                <c:pt idx="2203">
                  <c:v>0.42916799999999899</c:v>
                </c:pt>
                <c:pt idx="2204">
                  <c:v>0.42946499999999899</c:v>
                </c:pt>
                <c:pt idx="2205">
                  <c:v>0.42975999999999898</c:v>
                </c:pt>
                <c:pt idx="2206">
                  <c:v>0.43005499999999902</c:v>
                </c:pt>
                <c:pt idx="2207">
                  <c:v>0.43035499999999899</c:v>
                </c:pt>
                <c:pt idx="2208">
                  <c:v>0.43064999999999898</c:v>
                </c:pt>
                <c:pt idx="2209">
                  <c:v>0.43096499999999899</c:v>
                </c:pt>
                <c:pt idx="2210">
                  <c:v>0.43127899999999902</c:v>
                </c:pt>
                <c:pt idx="2211">
                  <c:v>0.43159599999999898</c:v>
                </c:pt>
                <c:pt idx="2212">
                  <c:v>0.43190299999999898</c:v>
                </c:pt>
                <c:pt idx="2213">
                  <c:v>0.43220399999999898</c:v>
                </c:pt>
                <c:pt idx="2214">
                  <c:v>0.432501999999999</c:v>
                </c:pt>
                <c:pt idx="2215">
                  <c:v>0.43280399999999902</c:v>
                </c:pt>
                <c:pt idx="2216">
                  <c:v>0.43310799999999899</c:v>
                </c:pt>
                <c:pt idx="2217">
                  <c:v>0.43340599999999901</c:v>
                </c:pt>
                <c:pt idx="2218">
                  <c:v>0.43370299999999901</c:v>
                </c:pt>
                <c:pt idx="2219">
                  <c:v>0.434001999999999</c:v>
                </c:pt>
                <c:pt idx="2220">
                  <c:v>0.43430099999999899</c:v>
                </c:pt>
                <c:pt idx="2221">
                  <c:v>0.43459499999999901</c:v>
                </c:pt>
                <c:pt idx="2222">
                  <c:v>0.43489599999999901</c:v>
                </c:pt>
                <c:pt idx="2223">
                  <c:v>0.43520299999999901</c:v>
                </c:pt>
                <c:pt idx="2224">
                  <c:v>0.43551199999999901</c:v>
                </c:pt>
                <c:pt idx="2225">
                  <c:v>0.43580599999999903</c:v>
                </c:pt>
                <c:pt idx="2226">
                  <c:v>0.43609299999999901</c:v>
                </c:pt>
                <c:pt idx="2227">
                  <c:v>0.43636899999999901</c:v>
                </c:pt>
                <c:pt idx="2228">
                  <c:v>0.43663399999999902</c:v>
                </c:pt>
                <c:pt idx="2229">
                  <c:v>0.43692299999999901</c:v>
                </c:pt>
                <c:pt idx="2230">
                  <c:v>0.43720299999999901</c:v>
                </c:pt>
                <c:pt idx="2231">
                  <c:v>0.43746199999999902</c:v>
                </c:pt>
                <c:pt idx="2232">
                  <c:v>0.43767899999999899</c:v>
                </c:pt>
                <c:pt idx="2233">
                  <c:v>0.43786399999999898</c:v>
                </c:pt>
                <c:pt idx="2234">
                  <c:v>0.438030999999999</c:v>
                </c:pt>
                <c:pt idx="2235">
                  <c:v>0.43818599999999902</c:v>
                </c:pt>
                <c:pt idx="2236">
                  <c:v>0.43833699999999898</c:v>
                </c:pt>
                <c:pt idx="2237">
                  <c:v>0.43848999999999899</c:v>
                </c:pt>
                <c:pt idx="2238">
                  <c:v>0.43864499999999901</c:v>
                </c:pt>
                <c:pt idx="2239">
                  <c:v>0.43879799999999902</c:v>
                </c:pt>
                <c:pt idx="2240">
                  <c:v>0.43894999999999901</c:v>
                </c:pt>
                <c:pt idx="2241">
                  <c:v>0.439107999999999</c:v>
                </c:pt>
                <c:pt idx="2242">
                  <c:v>0.43927299999999903</c:v>
                </c:pt>
                <c:pt idx="2243">
                  <c:v>0.43946599999999902</c:v>
                </c:pt>
                <c:pt idx="2244">
                  <c:v>0.43965599999999899</c:v>
                </c:pt>
                <c:pt idx="2245">
                  <c:v>0.439829999999999</c:v>
                </c:pt>
                <c:pt idx="2246">
                  <c:v>0.43999499999999903</c:v>
                </c:pt>
                <c:pt idx="2247">
                  <c:v>0.44017099999999898</c:v>
                </c:pt>
                <c:pt idx="2248">
                  <c:v>0.44036399999999898</c:v>
                </c:pt>
                <c:pt idx="2249">
                  <c:v>0.44054699999999902</c:v>
                </c:pt>
                <c:pt idx="2250">
                  <c:v>0.440719999999999</c:v>
                </c:pt>
                <c:pt idx="2251">
                  <c:v>0.44088699999999897</c:v>
                </c:pt>
                <c:pt idx="2252">
                  <c:v>0.44106099999999898</c:v>
                </c:pt>
                <c:pt idx="2253">
                  <c:v>0.441240999999999</c:v>
                </c:pt>
                <c:pt idx="2254">
                  <c:v>0.44143499999999902</c:v>
                </c:pt>
                <c:pt idx="2255">
                  <c:v>0.44161399999999901</c:v>
                </c:pt>
                <c:pt idx="2256">
                  <c:v>0.44177499999999897</c:v>
                </c:pt>
                <c:pt idx="2257">
                  <c:v>0.44192899999999902</c:v>
                </c:pt>
                <c:pt idx="2258">
                  <c:v>0.44208499999999901</c:v>
                </c:pt>
                <c:pt idx="2259">
                  <c:v>0.442242999999999</c:v>
                </c:pt>
                <c:pt idx="2260">
                  <c:v>0.44240799999999902</c:v>
                </c:pt>
                <c:pt idx="2261">
                  <c:v>0.44259599999999899</c:v>
                </c:pt>
                <c:pt idx="2262">
                  <c:v>0.44278999999999902</c:v>
                </c:pt>
                <c:pt idx="2263">
                  <c:v>0.44298900000000002</c:v>
                </c:pt>
                <c:pt idx="2264">
                  <c:v>0.443187</c:v>
                </c:pt>
                <c:pt idx="2265">
                  <c:v>0.44336799999999899</c:v>
                </c:pt>
                <c:pt idx="2266">
                  <c:v>0.44352799999999898</c:v>
                </c:pt>
                <c:pt idx="2267">
                  <c:v>0.44367899999999899</c:v>
                </c:pt>
                <c:pt idx="2268">
                  <c:v>0.44383199999999901</c:v>
                </c:pt>
                <c:pt idx="2269">
                  <c:v>0.44399299999999903</c:v>
                </c:pt>
                <c:pt idx="2270">
                  <c:v>0.44416999999999901</c:v>
                </c:pt>
                <c:pt idx="2271">
                  <c:v>0.44433399999999901</c:v>
                </c:pt>
                <c:pt idx="2272">
                  <c:v>0.44449</c:v>
                </c:pt>
                <c:pt idx="2273">
                  <c:v>0.44464799999999899</c:v>
                </c:pt>
                <c:pt idx="2274">
                  <c:v>0.44480399999999898</c:v>
                </c:pt>
                <c:pt idx="2275">
                  <c:v>0.44495699999999899</c:v>
                </c:pt>
                <c:pt idx="2276">
                  <c:v>0.44511099999999898</c:v>
                </c:pt>
                <c:pt idx="2277">
                  <c:v>0.44526699999999902</c:v>
                </c:pt>
                <c:pt idx="2278">
                  <c:v>0.44542599999999899</c:v>
                </c:pt>
                <c:pt idx="2279">
                  <c:v>0.44559399999999899</c:v>
                </c:pt>
                <c:pt idx="2280">
                  <c:v>0.44574699999999901</c:v>
                </c:pt>
                <c:pt idx="2281">
                  <c:v>0.44589799999999902</c:v>
                </c:pt>
                <c:pt idx="2282">
                  <c:v>0.446047999999999</c:v>
                </c:pt>
                <c:pt idx="2283">
                  <c:v>0.44620899999999902</c:v>
                </c:pt>
                <c:pt idx="2284">
                  <c:v>0.44638800000000001</c:v>
                </c:pt>
                <c:pt idx="2285">
                  <c:v>0.44657999999999998</c:v>
                </c:pt>
                <c:pt idx="2286">
                  <c:v>0.44675499999999901</c:v>
                </c:pt>
                <c:pt idx="2287">
                  <c:v>0.44691799999999998</c:v>
                </c:pt>
                <c:pt idx="2288">
                  <c:v>0.44708599999999998</c:v>
                </c:pt>
                <c:pt idx="2289">
                  <c:v>0.447241</c:v>
                </c:pt>
                <c:pt idx="2290">
                  <c:v>0.44739600000000002</c:v>
                </c:pt>
                <c:pt idx="2291">
                  <c:v>0.44755</c:v>
                </c:pt>
                <c:pt idx="2292">
                  <c:v>0.44770500000000002</c:v>
                </c:pt>
                <c:pt idx="2293">
                  <c:v>0.44786100000000001</c:v>
                </c:pt>
                <c:pt idx="2294">
                  <c:v>0.44801800000000003</c:v>
                </c:pt>
                <c:pt idx="2295">
                  <c:v>0.44817499999999999</c:v>
                </c:pt>
                <c:pt idx="2296">
                  <c:v>0.44833200000000001</c:v>
                </c:pt>
                <c:pt idx="2297">
                  <c:v>0.44849699999999998</c:v>
                </c:pt>
                <c:pt idx="2298">
                  <c:v>0.448652</c:v>
                </c:pt>
                <c:pt idx="2299">
                  <c:v>0.44880999999999999</c:v>
                </c:pt>
                <c:pt idx="2300">
                  <c:v>0.448965</c:v>
                </c:pt>
                <c:pt idx="2301">
                  <c:v>0.44913900000000001</c:v>
                </c:pt>
                <c:pt idx="2302">
                  <c:v>0.44931599999999999</c:v>
                </c:pt>
                <c:pt idx="2303">
                  <c:v>0.44948199999999999</c:v>
                </c:pt>
                <c:pt idx="2304">
                  <c:v>0.44964300000000001</c:v>
                </c:pt>
                <c:pt idx="2305">
                  <c:v>0.44980199999999998</c:v>
                </c:pt>
                <c:pt idx="2306">
                  <c:v>0.449965</c:v>
                </c:pt>
                <c:pt idx="2307">
                  <c:v>0.45011400000000001</c:v>
                </c:pt>
                <c:pt idx="2308">
                  <c:v>0.45026100000000002</c:v>
                </c:pt>
                <c:pt idx="2309">
                  <c:v>0.45041100000000001</c:v>
                </c:pt>
                <c:pt idx="2310">
                  <c:v>0.45056499999999999</c:v>
                </c:pt>
                <c:pt idx="2311">
                  <c:v>0.45072099999999998</c:v>
                </c:pt>
                <c:pt idx="2312">
                  <c:v>0.450901</c:v>
                </c:pt>
                <c:pt idx="2313">
                  <c:v>0.45115300000000003</c:v>
                </c:pt>
                <c:pt idx="2314">
                  <c:v>0.45147599999999999</c:v>
                </c:pt>
                <c:pt idx="2315">
                  <c:v>0.45183000000000001</c:v>
                </c:pt>
                <c:pt idx="2316">
                  <c:v>0.45214100000000002</c:v>
                </c:pt>
                <c:pt idx="2317">
                  <c:v>0.45238400000000001</c:v>
                </c:pt>
                <c:pt idx="2318">
                  <c:v>0.452542</c:v>
                </c:pt>
                <c:pt idx="2319">
                  <c:v>0.45268599999999998</c:v>
                </c:pt>
                <c:pt idx="2320">
                  <c:v>0.45283400000000001</c:v>
                </c:pt>
                <c:pt idx="2321">
                  <c:v>0.452984</c:v>
                </c:pt>
                <c:pt idx="2322">
                  <c:v>0.45313399999999998</c:v>
                </c:pt>
                <c:pt idx="2323">
                  <c:v>0.453295</c:v>
                </c:pt>
                <c:pt idx="2324">
                  <c:v>0.45346700000000001</c:v>
                </c:pt>
                <c:pt idx="2325">
                  <c:v>0.45364300000000002</c:v>
                </c:pt>
                <c:pt idx="2326">
                  <c:v>0.45380199999999998</c:v>
                </c:pt>
                <c:pt idx="2327">
                  <c:v>0.453953</c:v>
                </c:pt>
                <c:pt idx="2328">
                  <c:v>0.45410299999999998</c:v>
                </c:pt>
                <c:pt idx="2329">
                  <c:v>0.45424799999999999</c:v>
                </c:pt>
                <c:pt idx="2330">
                  <c:v>0.45439299999999999</c:v>
                </c:pt>
                <c:pt idx="2331">
                  <c:v>0.45454099999999997</c:v>
                </c:pt>
                <c:pt idx="2332">
                  <c:v>0.45468799999999998</c:v>
                </c:pt>
                <c:pt idx="2333">
                  <c:v>0.45483499999999999</c:v>
                </c:pt>
                <c:pt idx="2334">
                  <c:v>0.454982</c:v>
                </c:pt>
                <c:pt idx="2335">
                  <c:v>0.45513100000000001</c:v>
                </c:pt>
                <c:pt idx="2336">
                  <c:v>0.45529700000000001</c:v>
                </c:pt>
                <c:pt idx="2337">
                  <c:v>0.455482</c:v>
                </c:pt>
                <c:pt idx="2338">
                  <c:v>0.45567600000000003</c:v>
                </c:pt>
                <c:pt idx="2339">
                  <c:v>0.45585900000000001</c:v>
                </c:pt>
                <c:pt idx="2340">
                  <c:v>0.45602999999999999</c:v>
                </c:pt>
                <c:pt idx="2341">
                  <c:v>0.456202</c:v>
                </c:pt>
                <c:pt idx="2342">
                  <c:v>0.45638699999999999</c:v>
                </c:pt>
                <c:pt idx="2343">
                  <c:v>0.45656799999999997</c:v>
                </c:pt>
                <c:pt idx="2344">
                  <c:v>0.45673399999999997</c:v>
                </c:pt>
                <c:pt idx="2345">
                  <c:v>0.45689200000000002</c:v>
                </c:pt>
                <c:pt idx="2346">
                  <c:v>0.45703899999999997</c:v>
                </c:pt>
                <c:pt idx="2347">
                  <c:v>0.45718599999999998</c:v>
                </c:pt>
                <c:pt idx="2348">
                  <c:v>0.45733200000000002</c:v>
                </c:pt>
                <c:pt idx="2349">
                  <c:v>0.45747900000000002</c:v>
                </c:pt>
                <c:pt idx="2350">
                  <c:v>0.45762599999999998</c:v>
                </c:pt>
                <c:pt idx="2351">
                  <c:v>0.45777499999999999</c:v>
                </c:pt>
                <c:pt idx="2352">
                  <c:v>0.45792500000000003</c:v>
                </c:pt>
                <c:pt idx="2353">
                  <c:v>0.45807599999999998</c:v>
                </c:pt>
                <c:pt idx="2354">
                  <c:v>0.45822600000000002</c:v>
                </c:pt>
                <c:pt idx="2355">
                  <c:v>0.45837499999999998</c:v>
                </c:pt>
                <c:pt idx="2356">
                  <c:v>0.458534</c:v>
                </c:pt>
                <c:pt idx="2357">
                  <c:v>0.45870300000000003</c:v>
                </c:pt>
                <c:pt idx="2358">
                  <c:v>0.45888299999999999</c:v>
                </c:pt>
                <c:pt idx="2359">
                  <c:v>0.45906599999999997</c:v>
                </c:pt>
                <c:pt idx="2360">
                  <c:v>0.45923399999999998</c:v>
                </c:pt>
                <c:pt idx="2361">
                  <c:v>0.45938800000000002</c:v>
                </c:pt>
                <c:pt idx="2362">
                  <c:v>0.45954099999999998</c:v>
                </c:pt>
                <c:pt idx="2363">
                  <c:v>0.45969900000000002</c:v>
                </c:pt>
                <c:pt idx="2364">
                  <c:v>0.45985500000000001</c:v>
                </c:pt>
                <c:pt idx="2365">
                  <c:v>0.46001199999999998</c:v>
                </c:pt>
                <c:pt idx="2366">
                  <c:v>0.46016000000000001</c:v>
                </c:pt>
                <c:pt idx="2367">
                  <c:v>0.46030900000000002</c:v>
                </c:pt>
                <c:pt idx="2368">
                  <c:v>0.46045799999999998</c:v>
                </c:pt>
                <c:pt idx="2369">
                  <c:v>0.46060800000000002</c:v>
                </c:pt>
                <c:pt idx="2370">
                  <c:v>0.46076099999999998</c:v>
                </c:pt>
                <c:pt idx="2371">
                  <c:v>0.46091500000000002</c:v>
                </c:pt>
                <c:pt idx="2372">
                  <c:v>0.46106999999999998</c:v>
                </c:pt>
                <c:pt idx="2373">
                  <c:v>0.46122299999999999</c:v>
                </c:pt>
                <c:pt idx="2374">
                  <c:v>0.46138200000000001</c:v>
                </c:pt>
                <c:pt idx="2375">
                  <c:v>0.46154099999999998</c:v>
                </c:pt>
                <c:pt idx="2376">
                  <c:v>0.4617</c:v>
                </c:pt>
                <c:pt idx="2377">
                  <c:v>0.46186300000000002</c:v>
                </c:pt>
                <c:pt idx="2378">
                  <c:v>0.46202900000000002</c:v>
                </c:pt>
                <c:pt idx="2379">
                  <c:v>0.46218599999999999</c:v>
                </c:pt>
                <c:pt idx="2380">
                  <c:v>0.46233099999999999</c:v>
                </c:pt>
                <c:pt idx="2381">
                  <c:v>0.462474</c:v>
                </c:pt>
                <c:pt idx="2382">
                  <c:v>0.46261799999999997</c:v>
                </c:pt>
                <c:pt idx="2383">
                  <c:v>0.46276800000000001</c:v>
                </c:pt>
                <c:pt idx="2384">
                  <c:v>0.46292899999999998</c:v>
                </c:pt>
                <c:pt idx="2385">
                  <c:v>0.46309</c:v>
                </c:pt>
                <c:pt idx="2386">
                  <c:v>0.46323700000000001</c:v>
                </c:pt>
                <c:pt idx="2387">
                  <c:v>0.46338000000000001</c:v>
                </c:pt>
                <c:pt idx="2388">
                  <c:v>0.46352300000000002</c:v>
                </c:pt>
                <c:pt idx="2389">
                  <c:v>0.463667</c:v>
                </c:pt>
                <c:pt idx="2390">
                  <c:v>0.463812</c:v>
                </c:pt>
                <c:pt idx="2391">
                  <c:v>0.46395799999999998</c:v>
                </c:pt>
                <c:pt idx="2392">
                  <c:v>0.46410299999999999</c:v>
                </c:pt>
                <c:pt idx="2393">
                  <c:v>0.464252</c:v>
                </c:pt>
                <c:pt idx="2394">
                  <c:v>0.46439799999999998</c:v>
                </c:pt>
                <c:pt idx="2395">
                  <c:v>0.46454699999999999</c:v>
                </c:pt>
                <c:pt idx="2396">
                  <c:v>0.46474799999999999</c:v>
                </c:pt>
                <c:pt idx="2397">
                  <c:v>0.46502100000000002</c:v>
                </c:pt>
                <c:pt idx="2398">
                  <c:v>0.465339</c:v>
                </c:pt>
                <c:pt idx="2399">
                  <c:v>0.46559800000000001</c:v>
                </c:pt>
                <c:pt idx="2400">
                  <c:v>0.46581400000000001</c:v>
                </c:pt>
                <c:pt idx="2401">
                  <c:v>0.466059</c:v>
                </c:pt>
                <c:pt idx="2402">
                  <c:v>0.46634100000000001</c:v>
                </c:pt>
                <c:pt idx="2403">
                  <c:v>0.46660299999999999</c:v>
                </c:pt>
                <c:pt idx="2404">
                  <c:v>0.46682200000000001</c:v>
                </c:pt>
                <c:pt idx="2405">
                  <c:v>0.46702700000000003</c:v>
                </c:pt>
                <c:pt idx="2406">
                  <c:v>0.46722599999999997</c:v>
                </c:pt>
                <c:pt idx="2407">
                  <c:v>0.46742600000000001</c:v>
                </c:pt>
                <c:pt idx="2408">
                  <c:v>0.46762700000000001</c:v>
                </c:pt>
                <c:pt idx="2409">
                  <c:v>0.467831</c:v>
                </c:pt>
                <c:pt idx="2410">
                  <c:v>0.46803400000000001</c:v>
                </c:pt>
                <c:pt idx="2411">
                  <c:v>0.46822799999999998</c:v>
                </c:pt>
                <c:pt idx="2412">
                  <c:v>0.46840900000000002</c:v>
                </c:pt>
                <c:pt idx="2413">
                  <c:v>0.46858300000000003</c:v>
                </c:pt>
                <c:pt idx="2414">
                  <c:v>0.46876600000000002</c:v>
                </c:pt>
                <c:pt idx="2415">
                  <c:v>0.46895500000000001</c:v>
                </c:pt>
                <c:pt idx="2416">
                  <c:v>0.46913199999999999</c:v>
                </c:pt>
                <c:pt idx="2417">
                  <c:v>0.46929700000000002</c:v>
                </c:pt>
                <c:pt idx="2418">
                  <c:v>0.46945799999999999</c:v>
                </c:pt>
                <c:pt idx="2419">
                  <c:v>0.46961599999999998</c:v>
                </c:pt>
                <c:pt idx="2420">
                  <c:v>0.46980100000000002</c:v>
                </c:pt>
                <c:pt idx="2421">
                  <c:v>0.46999099999999999</c:v>
                </c:pt>
                <c:pt idx="2422">
                  <c:v>0.47018900000000002</c:v>
                </c:pt>
                <c:pt idx="2423">
                  <c:v>0.47038600000000003</c:v>
                </c:pt>
                <c:pt idx="2424">
                  <c:v>0.470584</c:v>
                </c:pt>
                <c:pt idx="2425">
                  <c:v>0.47076600000000002</c:v>
                </c:pt>
                <c:pt idx="2426">
                  <c:v>0.47092600000000001</c:v>
                </c:pt>
                <c:pt idx="2427">
                  <c:v>0.47108299999999997</c:v>
                </c:pt>
                <c:pt idx="2428">
                  <c:v>0.47124100000000002</c:v>
                </c:pt>
                <c:pt idx="2429">
                  <c:v>0.47139799999999998</c:v>
                </c:pt>
                <c:pt idx="2430">
                  <c:v>0.47155599999999998</c:v>
                </c:pt>
                <c:pt idx="2431">
                  <c:v>0.47171400000000002</c:v>
                </c:pt>
                <c:pt idx="2432">
                  <c:v>0.47187400000000002</c:v>
                </c:pt>
                <c:pt idx="2433">
                  <c:v>0.47203600000000001</c:v>
                </c:pt>
                <c:pt idx="2434">
                  <c:v>0.47219800000000001</c:v>
                </c:pt>
                <c:pt idx="2435">
                  <c:v>0.472354</c:v>
                </c:pt>
                <c:pt idx="2436">
                  <c:v>0.47250900000000001</c:v>
                </c:pt>
                <c:pt idx="2437">
                  <c:v>0.47266599999999998</c:v>
                </c:pt>
                <c:pt idx="2438">
                  <c:v>0.47283199999999997</c:v>
                </c:pt>
                <c:pt idx="2439">
                  <c:v>0.47298800000000002</c:v>
                </c:pt>
                <c:pt idx="2440">
                  <c:v>0.47314600000000001</c:v>
                </c:pt>
                <c:pt idx="2441">
                  <c:v>0.47331000000000001</c:v>
                </c:pt>
                <c:pt idx="2442">
                  <c:v>0.47347600000000001</c:v>
                </c:pt>
                <c:pt idx="2443">
                  <c:v>0.47365499999999999</c:v>
                </c:pt>
                <c:pt idx="2444">
                  <c:v>0.47384999999999999</c:v>
                </c:pt>
                <c:pt idx="2445">
                  <c:v>0.47404299999999999</c:v>
                </c:pt>
                <c:pt idx="2446">
                  <c:v>0.47421200000000002</c:v>
                </c:pt>
                <c:pt idx="2447">
                  <c:v>0.47437699999999999</c:v>
                </c:pt>
                <c:pt idx="2448">
                  <c:v>0.47453000000000001</c:v>
                </c:pt>
                <c:pt idx="2449">
                  <c:v>0.47468399999999999</c:v>
                </c:pt>
                <c:pt idx="2450">
                  <c:v>0.47484100000000001</c:v>
                </c:pt>
                <c:pt idx="2451">
                  <c:v>0.47501100000000002</c:v>
                </c:pt>
                <c:pt idx="2452">
                  <c:v>0.47518300000000002</c:v>
                </c:pt>
                <c:pt idx="2453">
                  <c:v>0.475352</c:v>
                </c:pt>
                <c:pt idx="2454">
                  <c:v>0.47551199999999999</c:v>
                </c:pt>
                <c:pt idx="2455">
                  <c:v>0.47569</c:v>
                </c:pt>
                <c:pt idx="2456">
                  <c:v>0.47589599999999999</c:v>
                </c:pt>
                <c:pt idx="2457">
                  <c:v>0.47607899999999997</c:v>
                </c:pt>
                <c:pt idx="2458">
                  <c:v>0.47625600000000001</c:v>
                </c:pt>
                <c:pt idx="2459">
                  <c:v>0.47643600000000003</c:v>
                </c:pt>
                <c:pt idx="2460">
                  <c:v>0.476632</c:v>
                </c:pt>
                <c:pt idx="2461">
                  <c:v>0.47680899999999998</c:v>
                </c:pt>
                <c:pt idx="2462">
                  <c:v>0.47697000000000001</c:v>
                </c:pt>
                <c:pt idx="2463">
                  <c:v>0.47713</c:v>
                </c:pt>
                <c:pt idx="2464">
                  <c:v>0.47732000000000002</c:v>
                </c:pt>
                <c:pt idx="2465">
                  <c:v>0.47753899999999999</c:v>
                </c:pt>
                <c:pt idx="2466">
                  <c:v>0.47771599999999997</c:v>
                </c:pt>
                <c:pt idx="2467">
                  <c:v>0.477879</c:v>
                </c:pt>
                <c:pt idx="2468">
                  <c:v>0.47803400000000001</c:v>
                </c:pt>
                <c:pt idx="2469">
                  <c:v>0.47819499999999998</c:v>
                </c:pt>
                <c:pt idx="2470">
                  <c:v>0.47836099999999998</c:v>
                </c:pt>
                <c:pt idx="2471">
                  <c:v>0.47852099999999997</c:v>
                </c:pt>
                <c:pt idx="2472">
                  <c:v>0.47867799999999999</c:v>
                </c:pt>
                <c:pt idx="2473">
                  <c:v>0.47883799999999999</c:v>
                </c:pt>
                <c:pt idx="2474">
                  <c:v>0.47900599999999999</c:v>
                </c:pt>
                <c:pt idx="2475">
                  <c:v>0.47916300000000001</c:v>
                </c:pt>
                <c:pt idx="2476">
                  <c:v>0.479321</c:v>
                </c:pt>
                <c:pt idx="2477">
                  <c:v>0.47948000000000002</c:v>
                </c:pt>
                <c:pt idx="2478">
                  <c:v>0.47963600000000001</c:v>
                </c:pt>
                <c:pt idx="2479">
                  <c:v>0.47979699999999997</c:v>
                </c:pt>
                <c:pt idx="2480">
                  <c:v>0.47997699999999999</c:v>
                </c:pt>
                <c:pt idx="2481">
                  <c:v>0.48017799999999999</c:v>
                </c:pt>
                <c:pt idx="2482">
                  <c:v>0.48039900000000002</c:v>
                </c:pt>
                <c:pt idx="2483">
                  <c:v>0.48063899999999998</c:v>
                </c:pt>
                <c:pt idx="2484">
                  <c:v>0.48089399999999999</c:v>
                </c:pt>
                <c:pt idx="2485">
                  <c:v>0.48114699999999999</c:v>
                </c:pt>
                <c:pt idx="2486">
                  <c:v>0.48139900000000002</c:v>
                </c:pt>
                <c:pt idx="2487">
                  <c:v>0.48165999999999998</c:v>
                </c:pt>
                <c:pt idx="2488">
                  <c:v>0.48192800000000002</c:v>
                </c:pt>
                <c:pt idx="2489">
                  <c:v>0.482207</c:v>
                </c:pt>
                <c:pt idx="2490">
                  <c:v>0.48249999999999998</c:v>
                </c:pt>
                <c:pt idx="2491">
                  <c:v>0.48280200000000001</c:v>
                </c:pt>
                <c:pt idx="2492">
                  <c:v>0.48311100000000001</c:v>
                </c:pt>
                <c:pt idx="2493">
                  <c:v>0.48342400000000002</c:v>
                </c:pt>
                <c:pt idx="2494">
                  <c:v>0.48375099999999999</c:v>
                </c:pt>
                <c:pt idx="2495">
                  <c:v>0.484072</c:v>
                </c:pt>
                <c:pt idx="2496">
                  <c:v>0.48437999999999998</c:v>
                </c:pt>
                <c:pt idx="2497">
                  <c:v>0.48467700000000002</c:v>
                </c:pt>
                <c:pt idx="2498">
                  <c:v>0.48497000000000001</c:v>
                </c:pt>
                <c:pt idx="2499">
                  <c:v>0.48527100000000001</c:v>
                </c:pt>
                <c:pt idx="2500">
                  <c:v>0.485572</c:v>
                </c:pt>
                <c:pt idx="2501">
                  <c:v>0.48587399999999997</c:v>
                </c:pt>
                <c:pt idx="2502">
                  <c:v>0.48617300000000002</c:v>
                </c:pt>
                <c:pt idx="2503">
                  <c:v>0.48647299999999999</c:v>
                </c:pt>
                <c:pt idx="2504">
                  <c:v>0.48677700000000002</c:v>
                </c:pt>
                <c:pt idx="2505">
                  <c:v>0.48708000000000001</c:v>
                </c:pt>
                <c:pt idx="2506">
                  <c:v>0.48737799999999998</c:v>
                </c:pt>
                <c:pt idx="2507">
                  <c:v>0.487678</c:v>
                </c:pt>
                <c:pt idx="2508">
                  <c:v>0.48797400000000002</c:v>
                </c:pt>
                <c:pt idx="2509">
                  <c:v>0.48826999999999998</c:v>
                </c:pt>
                <c:pt idx="2510">
                  <c:v>0.488566</c:v>
                </c:pt>
                <c:pt idx="2511">
                  <c:v>0.48886099999999999</c:v>
                </c:pt>
                <c:pt idx="2512">
                  <c:v>0.48916100000000001</c:v>
                </c:pt>
                <c:pt idx="2513">
                  <c:v>0.48946200000000001</c:v>
                </c:pt>
                <c:pt idx="2514">
                  <c:v>0.48977300000000001</c:v>
                </c:pt>
                <c:pt idx="2515">
                  <c:v>0.49007699999999998</c:v>
                </c:pt>
                <c:pt idx="2516">
                  <c:v>0.49038700000000002</c:v>
                </c:pt>
                <c:pt idx="2517">
                  <c:v>0.490676</c:v>
                </c:pt>
                <c:pt idx="2518">
                  <c:v>0.49096800000000002</c:v>
                </c:pt>
                <c:pt idx="2519">
                  <c:v>0.49126799999999998</c:v>
                </c:pt>
                <c:pt idx="2520">
                  <c:v>0.491568</c:v>
                </c:pt>
                <c:pt idx="2521">
                  <c:v>0.491873</c:v>
                </c:pt>
                <c:pt idx="2522">
                  <c:v>0.492176</c:v>
                </c:pt>
                <c:pt idx="2523">
                  <c:v>0.49247600000000002</c:v>
                </c:pt>
                <c:pt idx="2524">
                  <c:v>0.49277599999999999</c:v>
                </c:pt>
                <c:pt idx="2525">
                  <c:v>0.49308200000000002</c:v>
                </c:pt>
                <c:pt idx="2526">
                  <c:v>0.49338300000000002</c:v>
                </c:pt>
                <c:pt idx="2527">
                  <c:v>0.493676</c:v>
                </c:pt>
                <c:pt idx="2528">
                  <c:v>0.49396600000000002</c:v>
                </c:pt>
                <c:pt idx="2529">
                  <c:v>0.49425200000000002</c:v>
                </c:pt>
                <c:pt idx="2530">
                  <c:v>0.49453599999999998</c:v>
                </c:pt>
                <c:pt idx="2531">
                  <c:v>0.494811</c:v>
                </c:pt>
                <c:pt idx="2532">
                  <c:v>0.49508600000000003</c:v>
                </c:pt>
                <c:pt idx="2533">
                  <c:v>0.49536400000000003</c:v>
                </c:pt>
                <c:pt idx="2534">
                  <c:v>0.49563499999999999</c:v>
                </c:pt>
                <c:pt idx="2535">
                  <c:v>0.49587599999999998</c:v>
                </c:pt>
                <c:pt idx="2536">
                  <c:v>0.49608400000000002</c:v>
                </c:pt>
                <c:pt idx="2537">
                  <c:v>0.49624499999999999</c:v>
                </c:pt>
                <c:pt idx="2538">
                  <c:v>0.49640800000000002</c:v>
                </c:pt>
                <c:pt idx="2539">
                  <c:v>0.49656899999999998</c:v>
                </c:pt>
                <c:pt idx="2540">
                  <c:v>0.496728</c:v>
                </c:pt>
                <c:pt idx="2541">
                  <c:v>0.49688900000000003</c:v>
                </c:pt>
                <c:pt idx="2542">
                  <c:v>0.497056</c:v>
                </c:pt>
                <c:pt idx="2543">
                  <c:v>0.49721900000000002</c:v>
                </c:pt>
                <c:pt idx="2544">
                  <c:v>0.49738700000000002</c:v>
                </c:pt>
                <c:pt idx="2545">
                  <c:v>0.49756499999999998</c:v>
                </c:pt>
                <c:pt idx="2546">
                  <c:v>0.49774299999999999</c:v>
                </c:pt>
                <c:pt idx="2547">
                  <c:v>0.49794300000000002</c:v>
                </c:pt>
                <c:pt idx="2548">
                  <c:v>0.498143</c:v>
                </c:pt>
                <c:pt idx="2549">
                  <c:v>0.49834099999999998</c:v>
                </c:pt>
                <c:pt idx="2550">
                  <c:v>0.49853599999999998</c:v>
                </c:pt>
                <c:pt idx="2551">
                  <c:v>0.49871500000000002</c:v>
                </c:pt>
                <c:pt idx="2552">
                  <c:v>0.49888199999999999</c:v>
                </c:pt>
                <c:pt idx="2553">
                  <c:v>0.49905300000000002</c:v>
                </c:pt>
                <c:pt idx="2554">
                  <c:v>0.49922800000000001</c:v>
                </c:pt>
                <c:pt idx="2555">
                  <c:v>0.49939299999999998</c:v>
                </c:pt>
                <c:pt idx="2556">
                  <c:v>0.49957400000000002</c:v>
                </c:pt>
                <c:pt idx="2557">
                  <c:v>0.49976900000000002</c:v>
                </c:pt>
                <c:pt idx="2558">
                  <c:v>0.49996699999999999</c:v>
                </c:pt>
                <c:pt idx="2559">
                  <c:v>0.500166</c:v>
                </c:pt>
                <c:pt idx="2560">
                  <c:v>0.50034599999999996</c:v>
                </c:pt>
                <c:pt idx="2561">
                  <c:v>0.50050700000000004</c:v>
                </c:pt>
                <c:pt idx="2562">
                  <c:v>0.50066699999999997</c:v>
                </c:pt>
                <c:pt idx="2563">
                  <c:v>0.50084200000000001</c:v>
                </c:pt>
                <c:pt idx="2564">
                  <c:v>0.50102599999999997</c:v>
                </c:pt>
                <c:pt idx="2565">
                  <c:v>0.50123099999999998</c:v>
                </c:pt>
                <c:pt idx="2566">
                  <c:v>0.50142600000000004</c:v>
                </c:pt>
                <c:pt idx="2567">
                  <c:v>0.50162099999999998</c:v>
                </c:pt>
                <c:pt idx="2568">
                  <c:v>0.50180400000000003</c:v>
                </c:pt>
                <c:pt idx="2569">
                  <c:v>0.501973</c:v>
                </c:pt>
                <c:pt idx="2570">
                  <c:v>0.50212999999999997</c:v>
                </c:pt>
                <c:pt idx="2571">
                  <c:v>0.50229199999999996</c:v>
                </c:pt>
                <c:pt idx="2572">
                  <c:v>0.502467</c:v>
                </c:pt>
                <c:pt idx="2573">
                  <c:v>0.50264900000000001</c:v>
                </c:pt>
                <c:pt idx="2574">
                  <c:v>0.50283999999999995</c:v>
                </c:pt>
                <c:pt idx="2575">
                  <c:v>0.50300299999999998</c:v>
                </c:pt>
                <c:pt idx="2576">
                  <c:v>0.50316399999999994</c:v>
                </c:pt>
                <c:pt idx="2577">
                  <c:v>0.50332100000000002</c:v>
                </c:pt>
                <c:pt idx="2578">
                  <c:v>0.50347900000000001</c:v>
                </c:pt>
                <c:pt idx="2579">
                  <c:v>0.50363899999999995</c:v>
                </c:pt>
                <c:pt idx="2580">
                  <c:v>0.50381299999999996</c:v>
                </c:pt>
                <c:pt idx="2581">
                  <c:v>0.50397999999999998</c:v>
                </c:pt>
                <c:pt idx="2582">
                  <c:v>0.50414300000000001</c:v>
                </c:pt>
                <c:pt idx="2583">
                  <c:v>0.504305</c:v>
                </c:pt>
                <c:pt idx="2584">
                  <c:v>0.50446400000000002</c:v>
                </c:pt>
                <c:pt idx="2585">
                  <c:v>0.50462399999999996</c:v>
                </c:pt>
                <c:pt idx="2586">
                  <c:v>0.50479799999999997</c:v>
                </c:pt>
                <c:pt idx="2587">
                  <c:v>0.50498399999999999</c:v>
                </c:pt>
                <c:pt idx="2588">
                  <c:v>0.50515500000000002</c:v>
                </c:pt>
                <c:pt idx="2589">
                  <c:v>0.50531999999999999</c:v>
                </c:pt>
                <c:pt idx="2590">
                  <c:v>0.50547699999999995</c:v>
                </c:pt>
                <c:pt idx="2591">
                  <c:v>0.505633</c:v>
                </c:pt>
                <c:pt idx="2592">
                  <c:v>0.50579399999999997</c:v>
                </c:pt>
                <c:pt idx="2593">
                  <c:v>0.50595199999999996</c:v>
                </c:pt>
                <c:pt idx="2594">
                  <c:v>0.50611300000000004</c:v>
                </c:pt>
                <c:pt idx="2595">
                  <c:v>0.50627200000000006</c:v>
                </c:pt>
                <c:pt idx="2596">
                  <c:v>0.50642900000000002</c:v>
                </c:pt>
                <c:pt idx="2597">
                  <c:v>0.50658999999999998</c:v>
                </c:pt>
                <c:pt idx="2598">
                  <c:v>0.50675599999999998</c:v>
                </c:pt>
                <c:pt idx="2599">
                  <c:v>0.506911</c:v>
                </c:pt>
                <c:pt idx="2600">
                  <c:v>0.50706799999999996</c:v>
                </c:pt>
                <c:pt idx="2601">
                  <c:v>0.50723099999999999</c:v>
                </c:pt>
                <c:pt idx="2602">
                  <c:v>0.50739599999999996</c:v>
                </c:pt>
                <c:pt idx="2603">
                  <c:v>0.50759100000000001</c:v>
                </c:pt>
                <c:pt idx="2604">
                  <c:v>0.50778199999999996</c:v>
                </c:pt>
                <c:pt idx="2605">
                  <c:v>0.50794300000000003</c:v>
                </c:pt>
                <c:pt idx="2606">
                  <c:v>0.50809599999999999</c:v>
                </c:pt>
                <c:pt idx="2607">
                  <c:v>0.50826000000000005</c:v>
                </c:pt>
                <c:pt idx="2608">
                  <c:v>0.50841400000000003</c:v>
                </c:pt>
                <c:pt idx="2609">
                  <c:v>0.508575</c:v>
                </c:pt>
                <c:pt idx="2610">
                  <c:v>0.50873500000000005</c:v>
                </c:pt>
                <c:pt idx="2611">
                  <c:v>0.50889099999999998</c:v>
                </c:pt>
                <c:pt idx="2612">
                  <c:v>0.509046</c:v>
                </c:pt>
                <c:pt idx="2613">
                  <c:v>0.509239</c:v>
                </c:pt>
                <c:pt idx="2614">
                  <c:v>0.50950300000000004</c:v>
                </c:pt>
                <c:pt idx="2615">
                  <c:v>0.50983299999999998</c:v>
                </c:pt>
                <c:pt idx="2616">
                  <c:v>0.51018300000000005</c:v>
                </c:pt>
                <c:pt idx="2617">
                  <c:v>0.51047699999999996</c:v>
                </c:pt>
                <c:pt idx="2618">
                  <c:v>0.51069500000000001</c:v>
                </c:pt>
                <c:pt idx="2619">
                  <c:v>0.51085499999999995</c:v>
                </c:pt>
                <c:pt idx="2620">
                  <c:v>0.51100199999999996</c:v>
                </c:pt>
                <c:pt idx="2621">
                  <c:v>0.51115100000000002</c:v>
                </c:pt>
                <c:pt idx="2622">
                  <c:v>0.51130200000000003</c:v>
                </c:pt>
                <c:pt idx="2623">
                  <c:v>0.51145399999999996</c:v>
                </c:pt>
                <c:pt idx="2624">
                  <c:v>0.51161999999999996</c:v>
                </c:pt>
                <c:pt idx="2625">
                  <c:v>0.51180099999999995</c:v>
                </c:pt>
                <c:pt idx="2626">
                  <c:v>0.51197099999999995</c:v>
                </c:pt>
                <c:pt idx="2627">
                  <c:v>0.512131</c:v>
                </c:pt>
                <c:pt idx="2628">
                  <c:v>0.51227900000000004</c:v>
                </c:pt>
                <c:pt idx="2629">
                  <c:v>0.512432</c:v>
                </c:pt>
                <c:pt idx="2630">
                  <c:v>0.51258899999999996</c:v>
                </c:pt>
                <c:pt idx="2631">
                  <c:v>0.51274299999999995</c:v>
                </c:pt>
                <c:pt idx="2632">
                  <c:v>0.51289700000000005</c:v>
                </c:pt>
                <c:pt idx="2633">
                  <c:v>0.51304799999999995</c:v>
                </c:pt>
                <c:pt idx="2634">
                  <c:v>0.51320100000000002</c:v>
                </c:pt>
                <c:pt idx="2635">
                  <c:v>0.51335399999999998</c:v>
                </c:pt>
                <c:pt idx="2636">
                  <c:v>0.51350499999999999</c:v>
                </c:pt>
                <c:pt idx="2637">
                  <c:v>0.51366299999999998</c:v>
                </c:pt>
                <c:pt idx="2638">
                  <c:v>0.513822</c:v>
                </c:pt>
                <c:pt idx="2639">
                  <c:v>0.51397700000000002</c:v>
                </c:pt>
                <c:pt idx="2640">
                  <c:v>0.51414800000000005</c:v>
                </c:pt>
                <c:pt idx="2641">
                  <c:v>0.51433700000000004</c:v>
                </c:pt>
                <c:pt idx="2642">
                  <c:v>0.51452699999999996</c:v>
                </c:pt>
                <c:pt idx="2643">
                  <c:v>0.51470700000000003</c:v>
                </c:pt>
                <c:pt idx="2644">
                  <c:v>0.514872</c:v>
                </c:pt>
                <c:pt idx="2645">
                  <c:v>0.51503399999999999</c:v>
                </c:pt>
                <c:pt idx="2646">
                  <c:v>0.51518900000000001</c:v>
                </c:pt>
                <c:pt idx="2647">
                  <c:v>0.51534400000000002</c:v>
                </c:pt>
                <c:pt idx="2648">
                  <c:v>0.51549800000000001</c:v>
                </c:pt>
                <c:pt idx="2649">
                  <c:v>0.51565499999999997</c:v>
                </c:pt>
                <c:pt idx="2650">
                  <c:v>0.51581200000000005</c:v>
                </c:pt>
                <c:pt idx="2651">
                  <c:v>0.51596799999999998</c:v>
                </c:pt>
                <c:pt idx="2652">
                  <c:v>0.516123</c:v>
                </c:pt>
                <c:pt idx="2653">
                  <c:v>0.51627599999999996</c:v>
                </c:pt>
                <c:pt idx="2654">
                  <c:v>0.516432</c:v>
                </c:pt>
                <c:pt idx="2655">
                  <c:v>0.51658599999999999</c:v>
                </c:pt>
                <c:pt idx="2656">
                  <c:v>0.51674100000000001</c:v>
                </c:pt>
                <c:pt idx="2657">
                  <c:v>0.51689399999999996</c:v>
                </c:pt>
                <c:pt idx="2658">
                  <c:v>0.51704899999999998</c:v>
                </c:pt>
                <c:pt idx="2659">
                  <c:v>0.51720500000000003</c:v>
                </c:pt>
                <c:pt idx="2660">
                  <c:v>0.51736300000000002</c:v>
                </c:pt>
                <c:pt idx="2661">
                  <c:v>0.51751999999999998</c:v>
                </c:pt>
                <c:pt idx="2662">
                  <c:v>0.51769600000000005</c:v>
                </c:pt>
                <c:pt idx="2663">
                  <c:v>0.51788900000000004</c:v>
                </c:pt>
                <c:pt idx="2664">
                  <c:v>0.51807000000000003</c:v>
                </c:pt>
                <c:pt idx="2665">
                  <c:v>0.51823900000000001</c:v>
                </c:pt>
                <c:pt idx="2666">
                  <c:v>0.51839599999999997</c:v>
                </c:pt>
                <c:pt idx="2667">
                  <c:v>0.51855200000000001</c:v>
                </c:pt>
                <c:pt idx="2668">
                  <c:v>0.51871800000000001</c:v>
                </c:pt>
                <c:pt idx="2669">
                  <c:v>0.518903</c:v>
                </c:pt>
                <c:pt idx="2670">
                  <c:v>0.51908799999999999</c:v>
                </c:pt>
                <c:pt idx="2671">
                  <c:v>0.51925500000000002</c:v>
                </c:pt>
                <c:pt idx="2672">
                  <c:v>0.51941099999999996</c:v>
                </c:pt>
                <c:pt idx="2673">
                  <c:v>0.519563</c:v>
                </c:pt>
                <c:pt idx="2674">
                  <c:v>0.51971500000000004</c:v>
                </c:pt>
                <c:pt idx="2675">
                  <c:v>0.51987000000000005</c:v>
                </c:pt>
                <c:pt idx="2676">
                  <c:v>0.52002499999999996</c:v>
                </c:pt>
                <c:pt idx="2677">
                  <c:v>0.520177</c:v>
                </c:pt>
                <c:pt idx="2678">
                  <c:v>0.52032999999999996</c:v>
                </c:pt>
                <c:pt idx="2679">
                  <c:v>0.52048700000000003</c:v>
                </c:pt>
                <c:pt idx="2680">
                  <c:v>0.52064299999999997</c:v>
                </c:pt>
                <c:pt idx="2681">
                  <c:v>0.52079900000000001</c:v>
                </c:pt>
                <c:pt idx="2682">
                  <c:v>0.52096799999999999</c:v>
                </c:pt>
                <c:pt idx="2683">
                  <c:v>0.52115800000000001</c:v>
                </c:pt>
                <c:pt idx="2684">
                  <c:v>0.52136000000000005</c:v>
                </c:pt>
                <c:pt idx="2685">
                  <c:v>0.52154800000000001</c:v>
                </c:pt>
                <c:pt idx="2686">
                  <c:v>0.52171400000000001</c:v>
                </c:pt>
                <c:pt idx="2687">
                  <c:v>0.52186699999999997</c:v>
                </c:pt>
                <c:pt idx="2688">
                  <c:v>0.52202000000000004</c:v>
                </c:pt>
                <c:pt idx="2689">
                  <c:v>0.52217199999999997</c:v>
                </c:pt>
                <c:pt idx="2690">
                  <c:v>0.52232900000000004</c:v>
                </c:pt>
                <c:pt idx="2691">
                  <c:v>0.52249000000000001</c:v>
                </c:pt>
                <c:pt idx="2692">
                  <c:v>0.52265200000000001</c:v>
                </c:pt>
                <c:pt idx="2693">
                  <c:v>0.52281</c:v>
                </c:pt>
                <c:pt idx="2694">
                  <c:v>0.52296699999999996</c:v>
                </c:pt>
                <c:pt idx="2695">
                  <c:v>0.52312700000000001</c:v>
                </c:pt>
                <c:pt idx="2696">
                  <c:v>0.523285</c:v>
                </c:pt>
                <c:pt idx="2697">
                  <c:v>0.52351400000000003</c:v>
                </c:pt>
                <c:pt idx="2698">
                  <c:v>0.52381200000000006</c:v>
                </c:pt>
                <c:pt idx="2699">
                  <c:v>0.52411300000000005</c:v>
                </c:pt>
                <c:pt idx="2700">
                  <c:v>0.52435600000000004</c:v>
                </c:pt>
                <c:pt idx="2701">
                  <c:v>0.52458700000000003</c:v>
                </c:pt>
                <c:pt idx="2702">
                  <c:v>0.524864</c:v>
                </c:pt>
                <c:pt idx="2703">
                  <c:v>0.52515900000000004</c:v>
                </c:pt>
                <c:pt idx="2704">
                  <c:v>0.52540799999999999</c:v>
                </c:pt>
                <c:pt idx="2705">
                  <c:v>0.52559699999999998</c:v>
                </c:pt>
                <c:pt idx="2706">
                  <c:v>0.52576599999999996</c:v>
                </c:pt>
                <c:pt idx="2707">
                  <c:v>0.525926</c:v>
                </c:pt>
                <c:pt idx="2708">
                  <c:v>0.52608500000000002</c:v>
                </c:pt>
                <c:pt idx="2709">
                  <c:v>0.52624400000000005</c:v>
                </c:pt>
                <c:pt idx="2710">
                  <c:v>0.52640100000000001</c:v>
                </c:pt>
                <c:pt idx="2711">
                  <c:v>0.52656599999999998</c:v>
                </c:pt>
                <c:pt idx="2712">
                  <c:v>0.52673099999999995</c:v>
                </c:pt>
                <c:pt idx="2713">
                  <c:v>0.52689200000000003</c:v>
                </c:pt>
                <c:pt idx="2714">
                  <c:v>0.52705199999999996</c:v>
                </c:pt>
                <c:pt idx="2715">
                  <c:v>0.52720999999999996</c:v>
                </c:pt>
                <c:pt idx="2716">
                  <c:v>0.52737400000000001</c:v>
                </c:pt>
                <c:pt idx="2717">
                  <c:v>0.52755600000000002</c:v>
                </c:pt>
                <c:pt idx="2718">
                  <c:v>0.52775300000000003</c:v>
                </c:pt>
                <c:pt idx="2719">
                  <c:v>0.52794300000000005</c:v>
                </c:pt>
                <c:pt idx="2720">
                  <c:v>0.52812300000000001</c:v>
                </c:pt>
                <c:pt idx="2721">
                  <c:v>0.52829800000000005</c:v>
                </c:pt>
                <c:pt idx="2722">
                  <c:v>0.52848700000000004</c:v>
                </c:pt>
                <c:pt idx="2723">
                  <c:v>0.52869200000000005</c:v>
                </c:pt>
                <c:pt idx="2724">
                  <c:v>0.52888800000000002</c:v>
                </c:pt>
                <c:pt idx="2725">
                  <c:v>0.52908500000000003</c:v>
                </c:pt>
                <c:pt idx="2726">
                  <c:v>0.52925699999999998</c:v>
                </c:pt>
                <c:pt idx="2727">
                  <c:v>0.52941700000000003</c:v>
                </c:pt>
                <c:pt idx="2728">
                  <c:v>0.52957600000000005</c:v>
                </c:pt>
                <c:pt idx="2729">
                  <c:v>0.52973900000000096</c:v>
                </c:pt>
                <c:pt idx="2730">
                  <c:v>0.52990599999999999</c:v>
                </c:pt>
                <c:pt idx="2731">
                  <c:v>0.53006799999999998</c:v>
                </c:pt>
                <c:pt idx="2732">
                  <c:v>0.53023200000000004</c:v>
                </c:pt>
                <c:pt idx="2733">
                  <c:v>0.53039700000000001</c:v>
                </c:pt>
                <c:pt idx="2734">
                  <c:v>0.53056199999999998</c:v>
                </c:pt>
                <c:pt idx="2735">
                  <c:v>0.53072400000000097</c:v>
                </c:pt>
                <c:pt idx="2736">
                  <c:v>0.530887</c:v>
                </c:pt>
                <c:pt idx="2737">
                  <c:v>0.53104700000000105</c:v>
                </c:pt>
                <c:pt idx="2738">
                  <c:v>0.53121000000000096</c:v>
                </c:pt>
                <c:pt idx="2739">
                  <c:v>0.53137900000000104</c:v>
                </c:pt>
                <c:pt idx="2740">
                  <c:v>0.53154699999999999</c:v>
                </c:pt>
                <c:pt idx="2741">
                  <c:v>0.53171599999999997</c:v>
                </c:pt>
                <c:pt idx="2742">
                  <c:v>0.53187800000000096</c:v>
                </c:pt>
                <c:pt idx="2743">
                  <c:v>0.53205199999999997</c:v>
                </c:pt>
                <c:pt idx="2744">
                  <c:v>0.53224100000000096</c:v>
                </c:pt>
                <c:pt idx="2745">
                  <c:v>0.53244199999999997</c:v>
                </c:pt>
                <c:pt idx="2746">
                  <c:v>0.53262200000000004</c:v>
                </c:pt>
                <c:pt idx="2747">
                  <c:v>0.53279200000000004</c:v>
                </c:pt>
                <c:pt idx="2748">
                  <c:v>0.53295999999999999</c:v>
                </c:pt>
                <c:pt idx="2749">
                  <c:v>0.53312199999999998</c:v>
                </c:pt>
                <c:pt idx="2750">
                  <c:v>0.53329000000000004</c:v>
                </c:pt>
                <c:pt idx="2751">
                  <c:v>0.53345699999999996</c:v>
                </c:pt>
                <c:pt idx="2752">
                  <c:v>0.53361899999999995</c:v>
                </c:pt>
                <c:pt idx="2753">
                  <c:v>0.53379699999999997</c:v>
                </c:pt>
                <c:pt idx="2754">
                  <c:v>0.53399600000000003</c:v>
                </c:pt>
                <c:pt idx="2755">
                  <c:v>0.53420699999999999</c:v>
                </c:pt>
                <c:pt idx="2756">
                  <c:v>0.53441499999999997</c:v>
                </c:pt>
                <c:pt idx="2757">
                  <c:v>0.53462500000000002</c:v>
                </c:pt>
                <c:pt idx="2758">
                  <c:v>0.53483499999999995</c:v>
                </c:pt>
                <c:pt idx="2759">
                  <c:v>0.53504300000000005</c:v>
                </c:pt>
                <c:pt idx="2760">
                  <c:v>0.53524099999999997</c:v>
                </c:pt>
                <c:pt idx="2761">
                  <c:v>0.53542500000000004</c:v>
                </c:pt>
                <c:pt idx="2762">
                  <c:v>0.53559400000000001</c:v>
                </c:pt>
                <c:pt idx="2763">
                  <c:v>0.53576400000000002</c:v>
                </c:pt>
                <c:pt idx="2764">
                  <c:v>0.53594399999999998</c:v>
                </c:pt>
                <c:pt idx="2765">
                  <c:v>0.53614200000000001</c:v>
                </c:pt>
                <c:pt idx="2766">
                  <c:v>0.53633699999999995</c:v>
                </c:pt>
                <c:pt idx="2767">
                  <c:v>0.53650900000000001</c:v>
                </c:pt>
                <c:pt idx="2768">
                  <c:v>0.53666899999999995</c:v>
                </c:pt>
                <c:pt idx="2769">
                  <c:v>0.53683000000000003</c:v>
                </c:pt>
                <c:pt idx="2770">
                  <c:v>0.53699200000000002</c:v>
                </c:pt>
                <c:pt idx="2771">
                  <c:v>0.53715400000000002</c:v>
                </c:pt>
                <c:pt idx="2772">
                  <c:v>0.53731499999999999</c:v>
                </c:pt>
                <c:pt idx="2773">
                  <c:v>0.53747199999999995</c:v>
                </c:pt>
                <c:pt idx="2774">
                  <c:v>0.537636</c:v>
                </c:pt>
                <c:pt idx="2775">
                  <c:v>0.537802</c:v>
                </c:pt>
                <c:pt idx="2776">
                  <c:v>0.53796200000000005</c:v>
                </c:pt>
                <c:pt idx="2777">
                  <c:v>0.53812199999999999</c:v>
                </c:pt>
                <c:pt idx="2778">
                  <c:v>0.53828900000000002</c:v>
                </c:pt>
                <c:pt idx="2779">
                  <c:v>0.53845699999999996</c:v>
                </c:pt>
                <c:pt idx="2780">
                  <c:v>0.53863099999999997</c:v>
                </c:pt>
                <c:pt idx="2781">
                  <c:v>0.538825</c:v>
                </c:pt>
                <c:pt idx="2782">
                  <c:v>0.53904700000000005</c:v>
                </c:pt>
                <c:pt idx="2783">
                  <c:v>0.53927000000000003</c:v>
                </c:pt>
                <c:pt idx="2784">
                  <c:v>0.53950900000000002</c:v>
                </c:pt>
                <c:pt idx="2785">
                  <c:v>0.53976199999999996</c:v>
                </c:pt>
                <c:pt idx="2786">
                  <c:v>0.540018</c:v>
                </c:pt>
                <c:pt idx="2787">
                  <c:v>0.54027700000000001</c:v>
                </c:pt>
                <c:pt idx="2788">
                  <c:v>0.54053700000000005</c:v>
                </c:pt>
                <c:pt idx="2789">
                  <c:v>0.54080799999999996</c:v>
                </c:pt>
                <c:pt idx="2790">
                  <c:v>0.54108400000000001</c:v>
                </c:pt>
                <c:pt idx="2791">
                  <c:v>0.54136300000000004</c:v>
                </c:pt>
                <c:pt idx="2792">
                  <c:v>0.54165600000000003</c:v>
                </c:pt>
                <c:pt idx="2793">
                  <c:v>0.54196900000000003</c:v>
                </c:pt>
                <c:pt idx="2794">
                  <c:v>0.54227800000000004</c:v>
                </c:pt>
                <c:pt idx="2795">
                  <c:v>0.54258899999999999</c:v>
                </c:pt>
                <c:pt idx="2796">
                  <c:v>0.54289699999999996</c:v>
                </c:pt>
                <c:pt idx="2797">
                  <c:v>0.54321299999999995</c:v>
                </c:pt>
                <c:pt idx="2798">
                  <c:v>0.54353200000000002</c:v>
                </c:pt>
                <c:pt idx="2799">
                  <c:v>0.54385099999999997</c:v>
                </c:pt>
                <c:pt idx="2800">
                  <c:v>0.54417300000000002</c:v>
                </c:pt>
                <c:pt idx="2801">
                  <c:v>0.54447500000000004</c:v>
                </c:pt>
                <c:pt idx="2802">
                  <c:v>0.54476899999999995</c:v>
                </c:pt>
                <c:pt idx="2803">
                  <c:v>0.54506600000000005</c:v>
                </c:pt>
                <c:pt idx="2804">
                  <c:v>0.54537500000000005</c:v>
                </c:pt>
                <c:pt idx="2805">
                  <c:v>0.54568300000000003</c:v>
                </c:pt>
                <c:pt idx="2806">
                  <c:v>0.545987</c:v>
                </c:pt>
                <c:pt idx="2807">
                  <c:v>0.54628699999999997</c:v>
                </c:pt>
                <c:pt idx="2808">
                  <c:v>0.54658600000000002</c:v>
                </c:pt>
                <c:pt idx="2809">
                  <c:v>0.546879</c:v>
                </c:pt>
                <c:pt idx="2810">
                  <c:v>0.54717000000000005</c:v>
                </c:pt>
                <c:pt idx="2811">
                  <c:v>0.54746399999999995</c:v>
                </c:pt>
                <c:pt idx="2812">
                  <c:v>0.54774999999999996</c:v>
                </c:pt>
                <c:pt idx="2813">
                  <c:v>0.548037</c:v>
                </c:pt>
                <c:pt idx="2814">
                  <c:v>0.54834899999999998</c:v>
                </c:pt>
                <c:pt idx="2815">
                  <c:v>0.54866400000000004</c:v>
                </c:pt>
                <c:pt idx="2816">
                  <c:v>0.54896400000000001</c:v>
                </c:pt>
                <c:pt idx="2817">
                  <c:v>0.54925500000000005</c:v>
                </c:pt>
                <c:pt idx="2818">
                  <c:v>0.54957900000000004</c:v>
                </c:pt>
                <c:pt idx="2819">
                  <c:v>0.54990000000000006</c:v>
                </c:pt>
                <c:pt idx="2820">
                  <c:v>0.55021799999999998</c:v>
                </c:pt>
                <c:pt idx="2821">
                  <c:v>0.55052199999999996</c:v>
                </c:pt>
                <c:pt idx="2822">
                  <c:v>0.55082900000000001</c:v>
                </c:pt>
                <c:pt idx="2823">
                  <c:v>0.55112700000000003</c:v>
                </c:pt>
                <c:pt idx="2824">
                  <c:v>0.551427</c:v>
                </c:pt>
                <c:pt idx="2825">
                  <c:v>0.55174299999999998</c:v>
                </c:pt>
                <c:pt idx="2826">
                  <c:v>0.55205700000000002</c:v>
                </c:pt>
                <c:pt idx="2827">
                  <c:v>0.552369</c:v>
                </c:pt>
                <c:pt idx="2828">
                  <c:v>0.55268600000000001</c:v>
                </c:pt>
                <c:pt idx="2829">
                  <c:v>0.55300099999999996</c:v>
                </c:pt>
                <c:pt idx="2830">
                  <c:v>0.55330900000000005</c:v>
                </c:pt>
                <c:pt idx="2831">
                  <c:v>0.55361700000000003</c:v>
                </c:pt>
                <c:pt idx="2832">
                  <c:v>0.55393099999999995</c:v>
                </c:pt>
                <c:pt idx="2833">
                  <c:v>0.55425000000000002</c:v>
                </c:pt>
                <c:pt idx="2834">
                  <c:v>0.554562</c:v>
                </c:pt>
                <c:pt idx="2835">
                  <c:v>0.55486999999999997</c:v>
                </c:pt>
                <c:pt idx="2836">
                  <c:v>0.55518299999999998</c:v>
                </c:pt>
                <c:pt idx="2837">
                  <c:v>0.55549599999999999</c:v>
                </c:pt>
                <c:pt idx="2838">
                  <c:v>0.55582299999999996</c:v>
                </c:pt>
                <c:pt idx="2839">
                  <c:v>0.55613599999999996</c:v>
                </c:pt>
                <c:pt idx="2840">
                  <c:v>0.55643699999999996</c:v>
                </c:pt>
                <c:pt idx="2841">
                  <c:v>0.55671700000000002</c:v>
                </c:pt>
                <c:pt idx="2842">
                  <c:v>0.55697600000000003</c:v>
                </c:pt>
                <c:pt idx="2843">
                  <c:v>0.55719799999999997</c:v>
                </c:pt>
                <c:pt idx="2844">
                  <c:v>0.55738500000000002</c:v>
                </c:pt>
                <c:pt idx="2845">
                  <c:v>0.55754999999999999</c:v>
                </c:pt>
                <c:pt idx="2846">
                  <c:v>0.55772900000000003</c:v>
                </c:pt>
                <c:pt idx="2847">
                  <c:v>0.55792699999999995</c:v>
                </c:pt>
                <c:pt idx="2848">
                  <c:v>0.55812799999999996</c:v>
                </c:pt>
                <c:pt idx="2849">
                  <c:v>0.55831399999999998</c:v>
                </c:pt>
                <c:pt idx="2850">
                  <c:v>0.55848399999999998</c:v>
                </c:pt>
                <c:pt idx="2851">
                  <c:v>0.55864599999999998</c:v>
                </c:pt>
                <c:pt idx="2852">
                  <c:v>0.55880799999999997</c:v>
                </c:pt>
                <c:pt idx="2853">
                  <c:v>0.55897200000000002</c:v>
                </c:pt>
                <c:pt idx="2854">
                  <c:v>0.55913100000000004</c:v>
                </c:pt>
                <c:pt idx="2855">
                  <c:v>0.55929899999999999</c:v>
                </c:pt>
                <c:pt idx="2856">
                  <c:v>0.55948200000000003</c:v>
                </c:pt>
                <c:pt idx="2857">
                  <c:v>0.55967999999999996</c:v>
                </c:pt>
                <c:pt idx="2858">
                  <c:v>0.55990499999999999</c:v>
                </c:pt>
                <c:pt idx="2859">
                  <c:v>0.56012499999999998</c:v>
                </c:pt>
                <c:pt idx="2860">
                  <c:v>0.56031900000000001</c:v>
                </c:pt>
                <c:pt idx="2861">
                  <c:v>0.56049000000000004</c:v>
                </c:pt>
                <c:pt idx="2862">
                  <c:v>0.56065600000000004</c:v>
                </c:pt>
                <c:pt idx="2863">
                  <c:v>0.56081700000000001</c:v>
                </c:pt>
                <c:pt idx="2864">
                  <c:v>0.56098700000000001</c:v>
                </c:pt>
                <c:pt idx="2865">
                  <c:v>0.56115800000000005</c:v>
                </c:pt>
                <c:pt idx="2866">
                  <c:v>0.56132599999999999</c:v>
                </c:pt>
                <c:pt idx="2867">
                  <c:v>0.56150800000000001</c:v>
                </c:pt>
                <c:pt idx="2868">
                  <c:v>0.56170699999999996</c:v>
                </c:pt>
                <c:pt idx="2869">
                  <c:v>0.56190300000000004</c:v>
                </c:pt>
                <c:pt idx="2870">
                  <c:v>0.56208499999999995</c:v>
                </c:pt>
                <c:pt idx="2871">
                  <c:v>0.56225199999999997</c:v>
                </c:pt>
                <c:pt idx="2872">
                  <c:v>0.56240900000000005</c:v>
                </c:pt>
                <c:pt idx="2873">
                  <c:v>0.56257599999999996</c:v>
                </c:pt>
                <c:pt idx="2874">
                  <c:v>0.562751</c:v>
                </c:pt>
                <c:pt idx="2875">
                  <c:v>0.56293899999999997</c:v>
                </c:pt>
                <c:pt idx="2876">
                  <c:v>0.56313100000000005</c:v>
                </c:pt>
                <c:pt idx="2877">
                  <c:v>0.56330800000000003</c:v>
                </c:pt>
                <c:pt idx="2878">
                  <c:v>0.56347599999999998</c:v>
                </c:pt>
                <c:pt idx="2879">
                  <c:v>0.56364400000000003</c:v>
                </c:pt>
                <c:pt idx="2880">
                  <c:v>0.563809</c:v>
                </c:pt>
                <c:pt idx="2881">
                  <c:v>0.56396199999999996</c:v>
                </c:pt>
                <c:pt idx="2882">
                  <c:v>0.56412499999999999</c:v>
                </c:pt>
                <c:pt idx="2883">
                  <c:v>0.56428999999999996</c:v>
                </c:pt>
                <c:pt idx="2884">
                  <c:v>0.56445900000000004</c:v>
                </c:pt>
                <c:pt idx="2885">
                  <c:v>0.56462800000000002</c:v>
                </c:pt>
                <c:pt idx="2886">
                  <c:v>0.56478600000000001</c:v>
                </c:pt>
                <c:pt idx="2887">
                  <c:v>0.56496599999999997</c:v>
                </c:pt>
                <c:pt idx="2888">
                  <c:v>0.56516200000000005</c:v>
                </c:pt>
                <c:pt idx="2889">
                  <c:v>0.565357</c:v>
                </c:pt>
                <c:pt idx="2890">
                  <c:v>0.56552500000000006</c:v>
                </c:pt>
                <c:pt idx="2891">
                  <c:v>0.56569000000000003</c:v>
                </c:pt>
                <c:pt idx="2892">
                  <c:v>0.56585399999999997</c:v>
                </c:pt>
                <c:pt idx="2893">
                  <c:v>0.56601599999999996</c:v>
                </c:pt>
                <c:pt idx="2894">
                  <c:v>0.56618100000000005</c:v>
                </c:pt>
                <c:pt idx="2895">
                  <c:v>0.56636399999999998</c:v>
                </c:pt>
                <c:pt idx="2896">
                  <c:v>0.56656600000000001</c:v>
                </c:pt>
                <c:pt idx="2897">
                  <c:v>0.56676000000000004</c:v>
                </c:pt>
                <c:pt idx="2898">
                  <c:v>0.56694100000000003</c:v>
                </c:pt>
                <c:pt idx="2899">
                  <c:v>0.56710000000000005</c:v>
                </c:pt>
                <c:pt idx="2900">
                  <c:v>0.56728000000000001</c:v>
                </c:pt>
                <c:pt idx="2901">
                  <c:v>0.56747999999999998</c:v>
                </c:pt>
                <c:pt idx="2902">
                  <c:v>0.56768200000000002</c:v>
                </c:pt>
                <c:pt idx="2903">
                  <c:v>0.56788499999999997</c:v>
                </c:pt>
                <c:pt idx="2904">
                  <c:v>0.56808599999999998</c:v>
                </c:pt>
                <c:pt idx="2905">
                  <c:v>0.56827300000000003</c:v>
                </c:pt>
                <c:pt idx="2906">
                  <c:v>0.56843600000000005</c:v>
                </c:pt>
                <c:pt idx="2907">
                  <c:v>0.56860200000000005</c:v>
                </c:pt>
                <c:pt idx="2908">
                  <c:v>0.56877699999999998</c:v>
                </c:pt>
                <c:pt idx="2909">
                  <c:v>0.56897399999999998</c:v>
                </c:pt>
                <c:pt idx="2910">
                  <c:v>0.56915800000000005</c:v>
                </c:pt>
                <c:pt idx="2911">
                  <c:v>0.56932400000000005</c:v>
                </c:pt>
                <c:pt idx="2912">
                  <c:v>0.56948600000000005</c:v>
                </c:pt>
                <c:pt idx="2913">
                  <c:v>0.56964800000000004</c:v>
                </c:pt>
                <c:pt idx="2914">
                  <c:v>0.56982600000000005</c:v>
                </c:pt>
                <c:pt idx="2915">
                  <c:v>0.57001900000000005</c:v>
                </c:pt>
                <c:pt idx="2916">
                  <c:v>0.57021200000000005</c:v>
                </c:pt>
                <c:pt idx="2917">
                  <c:v>0.57038500000000003</c:v>
                </c:pt>
                <c:pt idx="2918">
                  <c:v>0.57055500000000003</c:v>
                </c:pt>
                <c:pt idx="2919">
                  <c:v>0.57072299999999998</c:v>
                </c:pt>
                <c:pt idx="2920">
                  <c:v>0.57088899999999998</c:v>
                </c:pt>
                <c:pt idx="2921">
                  <c:v>0.57105499999999998</c:v>
                </c:pt>
                <c:pt idx="2922">
                  <c:v>0.57128699999999999</c:v>
                </c:pt>
                <c:pt idx="2923">
                  <c:v>0.57158600000000004</c:v>
                </c:pt>
                <c:pt idx="2924">
                  <c:v>0.571932</c:v>
                </c:pt>
                <c:pt idx="2925">
                  <c:v>0.57227799999999995</c:v>
                </c:pt>
                <c:pt idx="2926">
                  <c:v>0.57257000000000002</c:v>
                </c:pt>
                <c:pt idx="2927">
                  <c:v>0.57276400000000005</c:v>
                </c:pt>
                <c:pt idx="2928">
                  <c:v>0.57294299999999998</c:v>
                </c:pt>
                <c:pt idx="2929">
                  <c:v>0.57313099999999995</c:v>
                </c:pt>
                <c:pt idx="2930">
                  <c:v>0.57332099999999997</c:v>
                </c:pt>
                <c:pt idx="2931">
                  <c:v>0.57350599999999996</c:v>
                </c:pt>
                <c:pt idx="2932">
                  <c:v>0.57367900000000005</c:v>
                </c:pt>
                <c:pt idx="2933">
                  <c:v>0.57385200000000003</c:v>
                </c:pt>
                <c:pt idx="2934">
                  <c:v>0.57404100000000002</c:v>
                </c:pt>
                <c:pt idx="2935">
                  <c:v>0.57422200000000001</c:v>
                </c:pt>
                <c:pt idx="2936">
                  <c:v>0.57439300000000004</c:v>
                </c:pt>
                <c:pt idx="2937">
                  <c:v>0.57455699999999998</c:v>
                </c:pt>
                <c:pt idx="2938">
                  <c:v>0.57471300000000003</c:v>
                </c:pt>
                <c:pt idx="2939">
                  <c:v>0.57486999999999999</c:v>
                </c:pt>
                <c:pt idx="2940">
                  <c:v>0.57502699999999995</c:v>
                </c:pt>
                <c:pt idx="2941">
                  <c:v>0.57518400000000003</c:v>
                </c:pt>
                <c:pt idx="2942">
                  <c:v>0.57534099999999999</c:v>
                </c:pt>
                <c:pt idx="2943">
                  <c:v>0.57550500000000004</c:v>
                </c:pt>
                <c:pt idx="2944">
                  <c:v>0.57567100000000004</c:v>
                </c:pt>
                <c:pt idx="2945">
                  <c:v>0.57583399999999996</c:v>
                </c:pt>
                <c:pt idx="2946">
                  <c:v>0.57598400000000005</c:v>
                </c:pt>
                <c:pt idx="2947">
                  <c:v>0.57613499999999995</c:v>
                </c:pt>
                <c:pt idx="2948">
                  <c:v>0.57628500000000005</c:v>
                </c:pt>
                <c:pt idx="2949">
                  <c:v>0.57643599999999995</c:v>
                </c:pt>
                <c:pt idx="2950">
                  <c:v>0.57658900000000002</c:v>
                </c:pt>
                <c:pt idx="2951">
                  <c:v>0.57674199999999998</c:v>
                </c:pt>
                <c:pt idx="2952">
                  <c:v>0.57689699999999999</c:v>
                </c:pt>
                <c:pt idx="2953">
                  <c:v>0.57705399999999996</c:v>
                </c:pt>
                <c:pt idx="2954">
                  <c:v>0.57721199999999995</c:v>
                </c:pt>
                <c:pt idx="2955">
                  <c:v>0.57736699999999996</c:v>
                </c:pt>
                <c:pt idx="2956">
                  <c:v>0.57752099999999995</c:v>
                </c:pt>
                <c:pt idx="2957">
                  <c:v>0.57767500000000005</c:v>
                </c:pt>
                <c:pt idx="2958">
                  <c:v>0.57782999999999995</c:v>
                </c:pt>
                <c:pt idx="2959">
                  <c:v>0.577986</c:v>
                </c:pt>
                <c:pt idx="2960">
                  <c:v>0.57814299999999996</c:v>
                </c:pt>
                <c:pt idx="2961">
                  <c:v>0.57829900000000001</c:v>
                </c:pt>
                <c:pt idx="2962">
                  <c:v>0.57845400000000002</c:v>
                </c:pt>
                <c:pt idx="2963">
                  <c:v>0.57860999999999996</c:v>
                </c:pt>
                <c:pt idx="2964">
                  <c:v>0.57877299999999998</c:v>
                </c:pt>
                <c:pt idx="2965">
                  <c:v>0.57893399999999995</c:v>
                </c:pt>
                <c:pt idx="2966">
                  <c:v>0.57908800000000005</c:v>
                </c:pt>
                <c:pt idx="2967">
                  <c:v>0.57924100000000001</c:v>
                </c:pt>
                <c:pt idx="2968">
                  <c:v>0.57939399999999996</c:v>
                </c:pt>
                <c:pt idx="2969">
                  <c:v>0.57954600000000001</c:v>
                </c:pt>
                <c:pt idx="2970">
                  <c:v>0.57971300000000003</c:v>
                </c:pt>
                <c:pt idx="2971">
                  <c:v>0.579905</c:v>
                </c:pt>
                <c:pt idx="2972">
                  <c:v>0.58011199999999996</c:v>
                </c:pt>
                <c:pt idx="2973">
                  <c:v>0.58030199999999998</c:v>
                </c:pt>
                <c:pt idx="2974">
                  <c:v>0.58047199999999999</c:v>
                </c:pt>
                <c:pt idx="2975">
                  <c:v>0.58063200000000004</c:v>
                </c:pt>
                <c:pt idx="2976">
                  <c:v>0.58079000000000003</c:v>
                </c:pt>
                <c:pt idx="2977">
                  <c:v>0.58095300000000005</c:v>
                </c:pt>
                <c:pt idx="2978">
                  <c:v>0.58111800000000002</c:v>
                </c:pt>
                <c:pt idx="2979">
                  <c:v>0.58128199999999997</c:v>
                </c:pt>
                <c:pt idx="2980">
                  <c:v>0.58144499999999999</c:v>
                </c:pt>
                <c:pt idx="2981">
                  <c:v>0.58161200000000002</c:v>
                </c:pt>
                <c:pt idx="2982">
                  <c:v>0.58177900000000005</c:v>
                </c:pt>
                <c:pt idx="2983">
                  <c:v>0.58194000000000001</c:v>
                </c:pt>
                <c:pt idx="2984">
                  <c:v>0.58210499999999998</c:v>
                </c:pt>
                <c:pt idx="2985">
                  <c:v>0.58226800000000001</c:v>
                </c:pt>
                <c:pt idx="2986">
                  <c:v>0.58242899999999997</c:v>
                </c:pt>
                <c:pt idx="2987">
                  <c:v>0.58258799999999999</c:v>
                </c:pt>
                <c:pt idx="2988">
                  <c:v>0.58274700000000001</c:v>
                </c:pt>
                <c:pt idx="2989">
                  <c:v>0.58290399999999998</c:v>
                </c:pt>
                <c:pt idx="2990">
                  <c:v>0.58306000000000002</c:v>
                </c:pt>
                <c:pt idx="2991">
                  <c:v>0.58321500000000004</c:v>
                </c:pt>
                <c:pt idx="2992">
                  <c:v>0.58338000000000001</c:v>
                </c:pt>
                <c:pt idx="2993">
                  <c:v>0.58356300000000005</c:v>
                </c:pt>
                <c:pt idx="2994">
                  <c:v>0.58375500000000002</c:v>
                </c:pt>
                <c:pt idx="2995">
                  <c:v>0.58392999999999995</c:v>
                </c:pt>
                <c:pt idx="2996">
                  <c:v>0.58408800000000005</c:v>
                </c:pt>
                <c:pt idx="2997">
                  <c:v>0.58424600000000004</c:v>
                </c:pt>
                <c:pt idx="2998">
                  <c:v>0.58440400000000003</c:v>
                </c:pt>
                <c:pt idx="2999">
                  <c:v>0.58456699999999995</c:v>
                </c:pt>
                <c:pt idx="3000">
                  <c:v>0.58473200000000003</c:v>
                </c:pt>
                <c:pt idx="3001">
                  <c:v>0.58489599999999997</c:v>
                </c:pt>
                <c:pt idx="3002">
                  <c:v>0.58505300000000005</c:v>
                </c:pt>
                <c:pt idx="3003">
                  <c:v>0.58520899999999998</c:v>
                </c:pt>
                <c:pt idx="3004">
                  <c:v>0.58537499999999998</c:v>
                </c:pt>
                <c:pt idx="3005">
                  <c:v>0.58559300000000003</c:v>
                </c:pt>
                <c:pt idx="3006">
                  <c:v>0.58588499999999999</c:v>
                </c:pt>
                <c:pt idx="3007">
                  <c:v>0.586225</c:v>
                </c:pt>
                <c:pt idx="3008">
                  <c:v>0.586507</c:v>
                </c:pt>
                <c:pt idx="3009">
                  <c:v>0.58674899999999997</c:v>
                </c:pt>
                <c:pt idx="3010">
                  <c:v>0.58699400000000002</c:v>
                </c:pt>
                <c:pt idx="3011">
                  <c:v>0.58729600000000004</c:v>
                </c:pt>
                <c:pt idx="3012">
                  <c:v>0.587588</c:v>
                </c:pt>
                <c:pt idx="3013">
                  <c:v>0.58781899999999998</c:v>
                </c:pt>
                <c:pt idx="3014">
                  <c:v>0.58802699999999997</c:v>
                </c:pt>
                <c:pt idx="3015">
                  <c:v>0.58823800000000004</c:v>
                </c:pt>
                <c:pt idx="3016">
                  <c:v>0.588449</c:v>
                </c:pt>
                <c:pt idx="3017">
                  <c:v>0.58865999999999996</c:v>
                </c:pt>
                <c:pt idx="3018">
                  <c:v>0.58887100000000003</c:v>
                </c:pt>
                <c:pt idx="3019">
                  <c:v>0.58906599999999998</c:v>
                </c:pt>
                <c:pt idx="3020">
                  <c:v>0.589252</c:v>
                </c:pt>
                <c:pt idx="3021">
                  <c:v>0.58942399999999995</c:v>
                </c:pt>
                <c:pt idx="3022">
                  <c:v>0.589592</c:v>
                </c:pt>
                <c:pt idx="3023">
                  <c:v>0.589758</c:v>
                </c:pt>
                <c:pt idx="3024">
                  <c:v>0.58992500000000003</c:v>
                </c:pt>
                <c:pt idx="3025">
                  <c:v>0.59009400000000001</c:v>
                </c:pt>
                <c:pt idx="3026">
                  <c:v>0.59026299999999898</c:v>
                </c:pt>
                <c:pt idx="3027">
                  <c:v>0.59043199999999896</c:v>
                </c:pt>
                <c:pt idx="3028">
                  <c:v>0.59059499999999998</c:v>
                </c:pt>
                <c:pt idx="3029">
                  <c:v>0.59076799999999896</c:v>
                </c:pt>
                <c:pt idx="3030">
                  <c:v>0.59094100000000005</c:v>
                </c:pt>
                <c:pt idx="3031">
                  <c:v>0.59110600000000002</c:v>
                </c:pt>
                <c:pt idx="3032">
                  <c:v>0.59126999999999896</c:v>
                </c:pt>
                <c:pt idx="3033">
                  <c:v>0.59144299999999905</c:v>
                </c:pt>
                <c:pt idx="3034">
                  <c:v>0.59163299999999897</c:v>
                </c:pt>
                <c:pt idx="3035">
                  <c:v>0.59183799999999998</c:v>
                </c:pt>
                <c:pt idx="3036">
                  <c:v>0.59204299999999999</c:v>
                </c:pt>
                <c:pt idx="3037">
                  <c:v>0.59222600000000003</c:v>
                </c:pt>
                <c:pt idx="3038">
                  <c:v>0.59240599999999999</c:v>
                </c:pt>
                <c:pt idx="3039">
                  <c:v>0.59257399999999905</c:v>
                </c:pt>
                <c:pt idx="3040">
                  <c:v>0.59274099999999996</c:v>
                </c:pt>
                <c:pt idx="3041">
                  <c:v>0.59290900000000002</c:v>
                </c:pt>
                <c:pt idx="3042">
                  <c:v>0.59307799999999999</c:v>
                </c:pt>
                <c:pt idx="3043">
                  <c:v>0.593248</c:v>
                </c:pt>
                <c:pt idx="3044">
                  <c:v>0.59342099999999998</c:v>
                </c:pt>
                <c:pt idx="3045">
                  <c:v>0.59359299999999904</c:v>
                </c:pt>
                <c:pt idx="3046">
                  <c:v>0.59375299999999998</c:v>
                </c:pt>
                <c:pt idx="3047">
                  <c:v>0.59392</c:v>
                </c:pt>
                <c:pt idx="3048">
                  <c:v>0.59408799999999895</c:v>
                </c:pt>
                <c:pt idx="3049">
                  <c:v>0.59425499999999998</c:v>
                </c:pt>
                <c:pt idx="3050">
                  <c:v>0.59442299999999904</c:v>
                </c:pt>
                <c:pt idx="3051">
                  <c:v>0.59458999999999895</c:v>
                </c:pt>
                <c:pt idx="3052">
                  <c:v>0.59475500000000003</c:v>
                </c:pt>
                <c:pt idx="3053">
                  <c:v>0.59491799999999895</c:v>
                </c:pt>
                <c:pt idx="3054">
                  <c:v>0.59510099999999999</c:v>
                </c:pt>
                <c:pt idx="3055">
                  <c:v>0.59529399999999999</c:v>
                </c:pt>
                <c:pt idx="3056">
                  <c:v>0.59549299999999905</c:v>
                </c:pt>
                <c:pt idx="3057">
                  <c:v>0.59567299999999901</c:v>
                </c:pt>
                <c:pt idx="3058">
                  <c:v>0.59583799999999898</c:v>
                </c:pt>
                <c:pt idx="3059">
                  <c:v>0.59601199999999899</c:v>
                </c:pt>
                <c:pt idx="3060">
                  <c:v>0.59620399999999896</c:v>
                </c:pt>
                <c:pt idx="3061">
                  <c:v>0.59640799999999905</c:v>
                </c:pt>
                <c:pt idx="3062">
                  <c:v>0.59661599999999904</c:v>
                </c:pt>
                <c:pt idx="3063">
                  <c:v>0.59682199999999896</c:v>
                </c:pt>
                <c:pt idx="3064">
                  <c:v>0.59701199999999899</c:v>
                </c:pt>
                <c:pt idx="3065">
                  <c:v>0.59719500000000003</c:v>
                </c:pt>
                <c:pt idx="3066">
                  <c:v>0.59736999999999896</c:v>
                </c:pt>
                <c:pt idx="3067">
                  <c:v>0.59753599999999896</c:v>
                </c:pt>
                <c:pt idx="3068">
                  <c:v>0.59770000000000001</c:v>
                </c:pt>
                <c:pt idx="3069">
                  <c:v>0.59786399999999895</c:v>
                </c:pt>
                <c:pt idx="3070">
                  <c:v>0.59802999999999995</c:v>
                </c:pt>
                <c:pt idx="3071">
                  <c:v>0.59819699999999998</c:v>
                </c:pt>
                <c:pt idx="3072">
                  <c:v>0.59836299999999898</c:v>
                </c:pt>
                <c:pt idx="3073">
                  <c:v>0.59852099999999897</c:v>
                </c:pt>
                <c:pt idx="3074">
                  <c:v>0.59868600000000005</c:v>
                </c:pt>
                <c:pt idx="3075">
                  <c:v>0.59885200000000005</c:v>
                </c:pt>
                <c:pt idx="3076">
                  <c:v>0.59901499999999896</c:v>
                </c:pt>
                <c:pt idx="3077">
                  <c:v>0.59918000000000005</c:v>
                </c:pt>
                <c:pt idx="3078">
                  <c:v>0.59934200000000004</c:v>
                </c:pt>
                <c:pt idx="3079">
                  <c:v>0.59950499999999896</c:v>
                </c:pt>
                <c:pt idx="3080">
                  <c:v>0.59967099999999995</c:v>
                </c:pt>
                <c:pt idx="3081">
                  <c:v>0.59985699999999997</c:v>
                </c:pt>
                <c:pt idx="3082">
                  <c:v>0.600051</c:v>
                </c:pt>
                <c:pt idx="3083">
                  <c:v>0.60024200000000005</c:v>
                </c:pt>
                <c:pt idx="3084">
                  <c:v>0.60041799999999901</c:v>
                </c:pt>
                <c:pt idx="3085">
                  <c:v>0.60058999999999896</c:v>
                </c:pt>
                <c:pt idx="3086">
                  <c:v>0.60076299999999905</c:v>
                </c:pt>
                <c:pt idx="3087">
                  <c:v>0.60093200000000002</c:v>
                </c:pt>
                <c:pt idx="3088">
                  <c:v>0.60109299999999899</c:v>
                </c:pt>
                <c:pt idx="3089">
                  <c:v>0.60125499999999898</c:v>
                </c:pt>
                <c:pt idx="3090">
                  <c:v>0.60141900000000004</c:v>
                </c:pt>
                <c:pt idx="3091">
                  <c:v>0.601576</c:v>
                </c:pt>
                <c:pt idx="3092">
                  <c:v>0.60174499999999997</c:v>
                </c:pt>
                <c:pt idx="3093">
                  <c:v>0.60191099999999897</c:v>
                </c:pt>
                <c:pt idx="3094">
                  <c:v>0.60207299999999897</c:v>
                </c:pt>
                <c:pt idx="3095">
                  <c:v>0.60223599999999899</c:v>
                </c:pt>
                <c:pt idx="3096">
                  <c:v>0.60239799999999899</c:v>
                </c:pt>
                <c:pt idx="3097">
                  <c:v>0.60255999999999899</c:v>
                </c:pt>
                <c:pt idx="3098">
                  <c:v>0.60272300000000001</c:v>
                </c:pt>
                <c:pt idx="3099">
                  <c:v>0.60288399999999898</c:v>
                </c:pt>
                <c:pt idx="3100">
                  <c:v>0.60305199999999903</c:v>
                </c:pt>
                <c:pt idx="3101">
                  <c:v>0.60323899999999897</c:v>
                </c:pt>
                <c:pt idx="3102">
                  <c:v>0.60341099999999903</c:v>
                </c:pt>
                <c:pt idx="3103">
                  <c:v>0.603575999999999</c:v>
                </c:pt>
                <c:pt idx="3104">
                  <c:v>0.60373899999999903</c:v>
                </c:pt>
                <c:pt idx="3105">
                  <c:v>0.60390200000000005</c:v>
                </c:pt>
                <c:pt idx="3106">
                  <c:v>0.60406699999999902</c:v>
                </c:pt>
                <c:pt idx="3107">
                  <c:v>0.60422600000000004</c:v>
                </c:pt>
                <c:pt idx="3108">
                  <c:v>0.60438499999999895</c:v>
                </c:pt>
                <c:pt idx="3109">
                  <c:v>0.60453599999999896</c:v>
                </c:pt>
                <c:pt idx="3110">
                  <c:v>0.60470000000000002</c:v>
                </c:pt>
                <c:pt idx="3111">
                  <c:v>0.60486399999999896</c:v>
                </c:pt>
                <c:pt idx="3112">
                  <c:v>0.60502599999999995</c:v>
                </c:pt>
                <c:pt idx="3113">
                  <c:v>0.60519400000000001</c:v>
                </c:pt>
                <c:pt idx="3114">
                  <c:v>0.60536100000000004</c:v>
                </c:pt>
                <c:pt idx="3115">
                  <c:v>0.60552600000000001</c:v>
                </c:pt>
                <c:pt idx="3116">
                  <c:v>0.60568500000000003</c:v>
                </c:pt>
                <c:pt idx="3117">
                  <c:v>0.60584400000000005</c:v>
                </c:pt>
                <c:pt idx="3118">
                  <c:v>0.60599599999999998</c:v>
                </c:pt>
                <c:pt idx="3119">
                  <c:v>0.606159</c:v>
                </c:pt>
                <c:pt idx="3120">
                  <c:v>0.606321</c:v>
                </c:pt>
                <c:pt idx="3121">
                  <c:v>0.60648100000000005</c:v>
                </c:pt>
                <c:pt idx="3122">
                  <c:v>0.60664099999999999</c:v>
                </c:pt>
                <c:pt idx="3123">
                  <c:v>0.60680299999999998</c:v>
                </c:pt>
                <c:pt idx="3124">
                  <c:v>0.60696799999999995</c:v>
                </c:pt>
                <c:pt idx="3125">
                  <c:v>0.60713399999999995</c:v>
                </c:pt>
                <c:pt idx="3126">
                  <c:v>0.607298</c:v>
                </c:pt>
                <c:pt idx="3127">
                  <c:v>0.60745000000000005</c:v>
                </c:pt>
                <c:pt idx="3128">
                  <c:v>0.60761399999999999</c:v>
                </c:pt>
                <c:pt idx="3129">
                  <c:v>0.60777700000000001</c:v>
                </c:pt>
                <c:pt idx="3130">
                  <c:v>0.60793699999999995</c:v>
                </c:pt>
                <c:pt idx="3131">
                  <c:v>0.60809500000000005</c:v>
                </c:pt>
                <c:pt idx="3132">
                  <c:v>0.60825200000000001</c:v>
                </c:pt>
                <c:pt idx="3133">
                  <c:v>0.60841100000000004</c:v>
                </c:pt>
                <c:pt idx="3134">
                  <c:v>0.608572</c:v>
                </c:pt>
                <c:pt idx="3135">
                  <c:v>0.60873200000000005</c:v>
                </c:pt>
                <c:pt idx="3136">
                  <c:v>0.60888100000000001</c:v>
                </c:pt>
                <c:pt idx="3137">
                  <c:v>0.609043</c:v>
                </c:pt>
                <c:pt idx="3138">
                  <c:v>0.609205</c:v>
                </c:pt>
                <c:pt idx="3139">
                  <c:v>0.60936400000000002</c:v>
                </c:pt>
                <c:pt idx="3140">
                  <c:v>0.60952399999999995</c:v>
                </c:pt>
                <c:pt idx="3141">
                  <c:v>0.60968299999999997</c:v>
                </c:pt>
                <c:pt idx="3142">
                  <c:v>0.60984400000000005</c:v>
                </c:pt>
                <c:pt idx="3143">
                  <c:v>0.61000699999999997</c:v>
                </c:pt>
                <c:pt idx="3144">
                  <c:v>0.61017299999999997</c:v>
                </c:pt>
                <c:pt idx="3145">
                  <c:v>0.61033099999999996</c:v>
                </c:pt>
                <c:pt idx="3146">
                  <c:v>0.61050300000000002</c:v>
                </c:pt>
                <c:pt idx="3147">
                  <c:v>0.61066699999999996</c:v>
                </c:pt>
                <c:pt idx="3148">
                  <c:v>0.61082599999999998</c:v>
                </c:pt>
                <c:pt idx="3149">
                  <c:v>0.61099099999999995</c:v>
                </c:pt>
                <c:pt idx="3150">
                  <c:v>0.61118600000000001</c:v>
                </c:pt>
                <c:pt idx="3151">
                  <c:v>0.61140000000000005</c:v>
                </c:pt>
                <c:pt idx="3152">
                  <c:v>0.61160300000000001</c:v>
                </c:pt>
                <c:pt idx="3153">
                  <c:v>0.61178100000000002</c:v>
                </c:pt>
                <c:pt idx="3154">
                  <c:v>0.61194300000000001</c:v>
                </c:pt>
                <c:pt idx="3155">
                  <c:v>0.61211300000000002</c:v>
                </c:pt>
                <c:pt idx="3156">
                  <c:v>0.61228199999999999</c:v>
                </c:pt>
                <c:pt idx="3157">
                  <c:v>0.61244699999999996</c:v>
                </c:pt>
                <c:pt idx="3158">
                  <c:v>0.61261200000000005</c:v>
                </c:pt>
                <c:pt idx="3159">
                  <c:v>0.61277400000000004</c:v>
                </c:pt>
                <c:pt idx="3160">
                  <c:v>0.61293799999999998</c:v>
                </c:pt>
                <c:pt idx="3161">
                  <c:v>0.61310100000000001</c:v>
                </c:pt>
                <c:pt idx="3162">
                  <c:v>0.61326499999999995</c:v>
                </c:pt>
                <c:pt idx="3163">
                  <c:v>0.61342099999999999</c:v>
                </c:pt>
                <c:pt idx="3164">
                  <c:v>0.613591</c:v>
                </c:pt>
                <c:pt idx="3165">
                  <c:v>0.61377199999999998</c:v>
                </c:pt>
                <c:pt idx="3166">
                  <c:v>0.61396700000000004</c:v>
                </c:pt>
                <c:pt idx="3167">
                  <c:v>0.61416700000000002</c:v>
                </c:pt>
                <c:pt idx="3168">
                  <c:v>0.614371</c:v>
                </c:pt>
                <c:pt idx="3169">
                  <c:v>0.61456100000000002</c:v>
                </c:pt>
                <c:pt idx="3170">
                  <c:v>0.61473500000000003</c:v>
                </c:pt>
                <c:pt idx="3171">
                  <c:v>0.61492400000000003</c:v>
                </c:pt>
                <c:pt idx="3172">
                  <c:v>0.61511400000000005</c:v>
                </c:pt>
                <c:pt idx="3173">
                  <c:v>0.615313</c:v>
                </c:pt>
                <c:pt idx="3174">
                  <c:v>0.61549600000000004</c:v>
                </c:pt>
                <c:pt idx="3175">
                  <c:v>0.61566200000000004</c:v>
                </c:pt>
                <c:pt idx="3176">
                  <c:v>0.61582499999999996</c:v>
                </c:pt>
                <c:pt idx="3177">
                  <c:v>0.61598799999999998</c:v>
                </c:pt>
                <c:pt idx="3178">
                  <c:v>0.616151</c:v>
                </c:pt>
                <c:pt idx="3179">
                  <c:v>0.61631499999999995</c:v>
                </c:pt>
                <c:pt idx="3180">
                  <c:v>0.61647799999999997</c:v>
                </c:pt>
                <c:pt idx="3181">
                  <c:v>0.61663400000000002</c:v>
                </c:pt>
                <c:pt idx="3182">
                  <c:v>0.61680100000000004</c:v>
                </c:pt>
                <c:pt idx="3183">
                  <c:v>0.61696899999999999</c:v>
                </c:pt>
                <c:pt idx="3184">
                  <c:v>0.61713600000000002</c:v>
                </c:pt>
                <c:pt idx="3185">
                  <c:v>0.617313</c:v>
                </c:pt>
                <c:pt idx="3186">
                  <c:v>0.61748700000000001</c:v>
                </c:pt>
                <c:pt idx="3187">
                  <c:v>0.61765000000000003</c:v>
                </c:pt>
                <c:pt idx="3188">
                  <c:v>0.61781200000000003</c:v>
                </c:pt>
                <c:pt idx="3189">
                  <c:v>0.61797400000000002</c:v>
                </c:pt>
                <c:pt idx="3190">
                  <c:v>0.61812900000000004</c:v>
                </c:pt>
                <c:pt idx="3191">
                  <c:v>0.61829400000000001</c:v>
                </c:pt>
                <c:pt idx="3192">
                  <c:v>0.61847200000000002</c:v>
                </c:pt>
                <c:pt idx="3193">
                  <c:v>0.618672</c:v>
                </c:pt>
                <c:pt idx="3194">
                  <c:v>0.61886600000000003</c:v>
                </c:pt>
                <c:pt idx="3195">
                  <c:v>0.61904400000000004</c:v>
                </c:pt>
                <c:pt idx="3196">
                  <c:v>0.61920900000000001</c:v>
                </c:pt>
                <c:pt idx="3197">
                  <c:v>0.61937299999999995</c:v>
                </c:pt>
                <c:pt idx="3198">
                  <c:v>0.61954200000000004</c:v>
                </c:pt>
                <c:pt idx="3199">
                  <c:v>0.619703</c:v>
                </c:pt>
                <c:pt idx="3200">
                  <c:v>0.61987199999999998</c:v>
                </c:pt>
                <c:pt idx="3201">
                  <c:v>0.62003900000000001</c:v>
                </c:pt>
                <c:pt idx="3202">
                  <c:v>0.62020299999999995</c:v>
                </c:pt>
                <c:pt idx="3203">
                  <c:v>0.62036599999999997</c:v>
                </c:pt>
                <c:pt idx="3204">
                  <c:v>0.62053000000000003</c:v>
                </c:pt>
                <c:pt idx="3205">
                  <c:v>0.62070099999999995</c:v>
                </c:pt>
                <c:pt idx="3206">
                  <c:v>0.62087099999999995</c:v>
                </c:pt>
                <c:pt idx="3207">
                  <c:v>0.62103799999999998</c:v>
                </c:pt>
                <c:pt idx="3208">
                  <c:v>0.62119599999999997</c:v>
                </c:pt>
                <c:pt idx="3209">
                  <c:v>0.62136199999999997</c:v>
                </c:pt>
                <c:pt idx="3210">
                  <c:v>0.62152300000000005</c:v>
                </c:pt>
                <c:pt idx="3211">
                  <c:v>0.62168100000000004</c:v>
                </c:pt>
                <c:pt idx="3212">
                  <c:v>0.62183999999999995</c:v>
                </c:pt>
                <c:pt idx="3213">
                  <c:v>0.62200100000000003</c:v>
                </c:pt>
                <c:pt idx="3214">
                  <c:v>0.62216199999999999</c:v>
                </c:pt>
                <c:pt idx="3215">
                  <c:v>0.62232100000000001</c:v>
                </c:pt>
                <c:pt idx="3216">
                  <c:v>0.62248000000000003</c:v>
                </c:pt>
                <c:pt idx="3217">
                  <c:v>0.62263199999999996</c:v>
                </c:pt>
                <c:pt idx="3218">
                  <c:v>0.62279700000000005</c:v>
                </c:pt>
                <c:pt idx="3219">
                  <c:v>0.62295900000000004</c:v>
                </c:pt>
                <c:pt idx="3220">
                  <c:v>0.62311899999999998</c:v>
                </c:pt>
                <c:pt idx="3221">
                  <c:v>0.623278</c:v>
                </c:pt>
                <c:pt idx="3222">
                  <c:v>0.62343800000000005</c:v>
                </c:pt>
                <c:pt idx="3223">
                  <c:v>0.62359799999999999</c:v>
                </c:pt>
                <c:pt idx="3224">
                  <c:v>0.62375700000000001</c:v>
                </c:pt>
                <c:pt idx="3225">
                  <c:v>0.62392800000000104</c:v>
                </c:pt>
                <c:pt idx="3226">
                  <c:v>0.62409500000000095</c:v>
                </c:pt>
                <c:pt idx="3227">
                  <c:v>0.62426500000000096</c:v>
                </c:pt>
                <c:pt idx="3228">
                  <c:v>0.62442800000000098</c:v>
                </c:pt>
                <c:pt idx="3229">
                  <c:v>0.62458400000000103</c:v>
                </c:pt>
                <c:pt idx="3230">
                  <c:v>0.62473900000000104</c:v>
                </c:pt>
                <c:pt idx="3231">
                  <c:v>0.62489500000000098</c:v>
                </c:pt>
                <c:pt idx="3232">
                  <c:v>0.62505100000000102</c:v>
                </c:pt>
                <c:pt idx="3233">
                  <c:v>0.62520700000000096</c:v>
                </c:pt>
                <c:pt idx="3234">
                  <c:v>0.62536500000000095</c:v>
                </c:pt>
                <c:pt idx="3235">
                  <c:v>0.62551500000000104</c:v>
                </c:pt>
                <c:pt idx="3236">
                  <c:v>0.62567700000000104</c:v>
                </c:pt>
                <c:pt idx="3237">
                  <c:v>0.62583900000000103</c:v>
                </c:pt>
                <c:pt idx="3238">
                  <c:v>0.626000000000001</c:v>
                </c:pt>
                <c:pt idx="3239">
                  <c:v>0.62616100000000097</c:v>
                </c:pt>
                <c:pt idx="3240">
                  <c:v>0.62631900000000096</c:v>
                </c:pt>
                <c:pt idx="3241">
                  <c:v>0.62647400000000097</c:v>
                </c:pt>
                <c:pt idx="3242">
                  <c:v>0.62663000000000102</c:v>
                </c:pt>
                <c:pt idx="3243">
                  <c:v>0.62678600000000095</c:v>
                </c:pt>
                <c:pt idx="3244">
                  <c:v>0.62693500000000102</c:v>
                </c:pt>
                <c:pt idx="3245">
                  <c:v>0.62710200000000105</c:v>
                </c:pt>
                <c:pt idx="3246">
                  <c:v>0.62726900000000096</c:v>
                </c:pt>
                <c:pt idx="3247">
                  <c:v>0.62742900000000101</c:v>
                </c:pt>
                <c:pt idx="3248">
                  <c:v>0.62758500000000095</c:v>
                </c:pt>
                <c:pt idx="3249">
                  <c:v>0.62774100000000099</c:v>
                </c:pt>
                <c:pt idx="3250">
                  <c:v>0.62789600000000101</c:v>
                </c:pt>
                <c:pt idx="3251">
                  <c:v>0.62805200000000105</c:v>
                </c:pt>
                <c:pt idx="3252">
                  <c:v>0.62821000000000105</c:v>
                </c:pt>
                <c:pt idx="3253">
                  <c:v>0.62836100000000095</c:v>
                </c:pt>
                <c:pt idx="3254">
                  <c:v>0.62853000000000103</c:v>
                </c:pt>
                <c:pt idx="3255">
                  <c:v>0.62870000000000104</c:v>
                </c:pt>
                <c:pt idx="3256">
                  <c:v>0.62886800000000098</c:v>
                </c:pt>
                <c:pt idx="3257">
                  <c:v>0.629027000000001</c:v>
                </c:pt>
                <c:pt idx="3258">
                  <c:v>0.62918700000000105</c:v>
                </c:pt>
                <c:pt idx="3259">
                  <c:v>0.62934800000000102</c:v>
                </c:pt>
                <c:pt idx="3260">
                  <c:v>0.62950800000000096</c:v>
                </c:pt>
                <c:pt idx="3261">
                  <c:v>0.62966600000000095</c:v>
                </c:pt>
                <c:pt idx="3262">
                  <c:v>0.62981400000000098</c:v>
                </c:pt>
                <c:pt idx="3263">
                  <c:v>0.62997500000000095</c:v>
                </c:pt>
                <c:pt idx="3264">
                  <c:v>0.630135000000001</c:v>
                </c:pt>
                <c:pt idx="3265">
                  <c:v>0.63030200000000103</c:v>
                </c:pt>
                <c:pt idx="3266">
                  <c:v>0.630467000000001</c:v>
                </c:pt>
                <c:pt idx="3267">
                  <c:v>0.63062400000000096</c:v>
                </c:pt>
                <c:pt idx="3268">
                  <c:v>0.63077800000000095</c:v>
                </c:pt>
                <c:pt idx="3269">
                  <c:v>0.63093300000000097</c:v>
                </c:pt>
                <c:pt idx="3270">
                  <c:v>0.63108900000000101</c:v>
                </c:pt>
                <c:pt idx="3271">
                  <c:v>0.63123900000000099</c:v>
                </c:pt>
                <c:pt idx="3272">
                  <c:v>0.63140200000000102</c:v>
                </c:pt>
                <c:pt idx="3273">
                  <c:v>0.63156400000000101</c:v>
                </c:pt>
                <c:pt idx="3274">
                  <c:v>0.63172400000000095</c:v>
                </c:pt>
                <c:pt idx="3275">
                  <c:v>0.63188500000000103</c:v>
                </c:pt>
                <c:pt idx="3276">
                  <c:v>0.63204100000000096</c:v>
                </c:pt>
                <c:pt idx="3277">
                  <c:v>0.63219800000000104</c:v>
                </c:pt>
                <c:pt idx="3278">
                  <c:v>0.63235600000000103</c:v>
                </c:pt>
                <c:pt idx="3279">
                  <c:v>0.63251400000000102</c:v>
                </c:pt>
                <c:pt idx="3280">
                  <c:v>0.63266700000000098</c:v>
                </c:pt>
                <c:pt idx="3281">
                  <c:v>0.63283200000000095</c:v>
                </c:pt>
                <c:pt idx="3282">
                  <c:v>0.63299900000000098</c:v>
                </c:pt>
                <c:pt idx="3283">
                  <c:v>0.63316400000000095</c:v>
                </c:pt>
                <c:pt idx="3284">
                  <c:v>0.633328000000001</c:v>
                </c:pt>
                <c:pt idx="3285">
                  <c:v>0.633494000000001</c:v>
                </c:pt>
                <c:pt idx="3286">
                  <c:v>0.63365800000000105</c:v>
                </c:pt>
                <c:pt idx="3287">
                  <c:v>0.63381500000000102</c:v>
                </c:pt>
                <c:pt idx="3288">
                  <c:v>0.63397500000000095</c:v>
                </c:pt>
                <c:pt idx="3289">
                  <c:v>0.634127000000001</c:v>
                </c:pt>
                <c:pt idx="3290">
                  <c:v>0.63429200000000097</c:v>
                </c:pt>
                <c:pt idx="3291">
                  <c:v>0.63445400000000096</c:v>
                </c:pt>
                <c:pt idx="3292">
                  <c:v>0.63461400000000101</c:v>
                </c:pt>
                <c:pt idx="3293">
                  <c:v>0.63477500000000098</c:v>
                </c:pt>
                <c:pt idx="3294">
                  <c:v>0.63495500000000105</c:v>
                </c:pt>
                <c:pt idx="3295">
                  <c:v>0.63515700000000097</c:v>
                </c:pt>
                <c:pt idx="3296">
                  <c:v>0.63537100000000102</c:v>
                </c:pt>
                <c:pt idx="3297">
                  <c:v>0.63558100000000095</c:v>
                </c:pt>
                <c:pt idx="3298">
                  <c:v>0.63577900000000098</c:v>
                </c:pt>
                <c:pt idx="3299">
                  <c:v>0.63598600000000105</c:v>
                </c:pt>
                <c:pt idx="3300">
                  <c:v>0.63617800000000102</c:v>
                </c:pt>
                <c:pt idx="3301">
                  <c:v>0.63635300000000095</c:v>
                </c:pt>
                <c:pt idx="3302">
                  <c:v>0.63652000000000097</c:v>
                </c:pt>
                <c:pt idx="3303">
                  <c:v>0.63669100000000101</c:v>
                </c:pt>
                <c:pt idx="3304">
                  <c:v>0.63686100000000101</c:v>
                </c:pt>
                <c:pt idx="3305">
                  <c:v>0.63703600000000105</c:v>
                </c:pt>
                <c:pt idx="3306">
                  <c:v>0.637208000000001</c:v>
                </c:pt>
                <c:pt idx="3307">
                  <c:v>0.63736400000000104</c:v>
                </c:pt>
                <c:pt idx="3308">
                  <c:v>0.63753400000000104</c:v>
                </c:pt>
                <c:pt idx="3309">
                  <c:v>0.63770200000000099</c:v>
                </c:pt>
                <c:pt idx="3310">
                  <c:v>0.63787300000000102</c:v>
                </c:pt>
                <c:pt idx="3311">
                  <c:v>0.63804400000000105</c:v>
                </c:pt>
                <c:pt idx="3312">
                  <c:v>0.63821700000000103</c:v>
                </c:pt>
                <c:pt idx="3313">
                  <c:v>0.63838100000000098</c:v>
                </c:pt>
                <c:pt idx="3314">
                  <c:v>0.63854600000000095</c:v>
                </c:pt>
                <c:pt idx="3315">
                  <c:v>0.63871500000000103</c:v>
                </c:pt>
                <c:pt idx="3316">
                  <c:v>0.63888400000000101</c:v>
                </c:pt>
                <c:pt idx="3317">
                  <c:v>0.63907500000000095</c:v>
                </c:pt>
                <c:pt idx="3318">
                  <c:v>0.63927100000000103</c:v>
                </c:pt>
                <c:pt idx="3319">
                  <c:v>0.63944700000000099</c:v>
                </c:pt>
                <c:pt idx="3320">
                  <c:v>0.63960700000000104</c:v>
                </c:pt>
                <c:pt idx="3321">
                  <c:v>0.639768000000001</c:v>
                </c:pt>
                <c:pt idx="3322">
                  <c:v>0.639930000000001</c:v>
                </c:pt>
                <c:pt idx="3323">
                  <c:v>0.64009100000000096</c:v>
                </c:pt>
                <c:pt idx="3324">
                  <c:v>0.64025400000000099</c:v>
                </c:pt>
                <c:pt idx="3325">
                  <c:v>0.64042100000000102</c:v>
                </c:pt>
                <c:pt idx="3326">
                  <c:v>0.64059900000000103</c:v>
                </c:pt>
                <c:pt idx="3327">
                  <c:v>0.64077000000000095</c:v>
                </c:pt>
                <c:pt idx="3328">
                  <c:v>0.64093300000000097</c:v>
                </c:pt>
                <c:pt idx="3329">
                  <c:v>0.64109400000000105</c:v>
                </c:pt>
                <c:pt idx="3330">
                  <c:v>0.64125500000000102</c:v>
                </c:pt>
                <c:pt idx="3331">
                  <c:v>0.64141600000000099</c:v>
                </c:pt>
                <c:pt idx="3332">
                  <c:v>0.64157400000000098</c:v>
                </c:pt>
                <c:pt idx="3333">
                  <c:v>0.64173500000000105</c:v>
                </c:pt>
                <c:pt idx="3334">
                  <c:v>0.64189000000000096</c:v>
                </c:pt>
                <c:pt idx="3335">
                  <c:v>0.64205800000000102</c:v>
                </c:pt>
                <c:pt idx="3336">
                  <c:v>0.64222200000000096</c:v>
                </c:pt>
                <c:pt idx="3337">
                  <c:v>0.642405000000001</c:v>
                </c:pt>
                <c:pt idx="3338">
                  <c:v>0.64259700000000097</c:v>
                </c:pt>
                <c:pt idx="3339">
                  <c:v>0.64277500000000098</c:v>
                </c:pt>
                <c:pt idx="3340">
                  <c:v>0.64294100000000098</c:v>
                </c:pt>
                <c:pt idx="3341">
                  <c:v>0.64310300000000098</c:v>
                </c:pt>
                <c:pt idx="3342">
                  <c:v>0.643262000000001</c:v>
                </c:pt>
                <c:pt idx="3343">
                  <c:v>0.64341400000000104</c:v>
                </c:pt>
                <c:pt idx="3344">
                  <c:v>0.64357800000000098</c:v>
                </c:pt>
                <c:pt idx="3345">
                  <c:v>0.64374700000000096</c:v>
                </c:pt>
                <c:pt idx="3346">
                  <c:v>0.64391100000000101</c:v>
                </c:pt>
                <c:pt idx="3347">
                  <c:v>0.64407000000000103</c:v>
                </c:pt>
                <c:pt idx="3348">
                  <c:v>0.64423000000000097</c:v>
                </c:pt>
                <c:pt idx="3349">
                  <c:v>0.64438800000000096</c:v>
                </c:pt>
                <c:pt idx="3350">
                  <c:v>0.64454400000000101</c:v>
                </c:pt>
                <c:pt idx="3351">
                  <c:v>0.64470000000000205</c:v>
                </c:pt>
                <c:pt idx="3352">
                  <c:v>0.64484700000000195</c:v>
                </c:pt>
                <c:pt idx="3353">
                  <c:v>0.645007000000002</c:v>
                </c:pt>
                <c:pt idx="3354">
                  <c:v>0.64516700000000204</c:v>
                </c:pt>
                <c:pt idx="3355">
                  <c:v>0.64532700000000198</c:v>
                </c:pt>
                <c:pt idx="3356">
                  <c:v>0.64548800000000195</c:v>
                </c:pt>
                <c:pt idx="3357">
                  <c:v>0.64564600000000205</c:v>
                </c:pt>
                <c:pt idx="3358">
                  <c:v>0.64580400000000204</c:v>
                </c:pt>
                <c:pt idx="3359">
                  <c:v>0.64596300000000195</c:v>
                </c:pt>
                <c:pt idx="3360">
                  <c:v>0.64612100000000205</c:v>
                </c:pt>
                <c:pt idx="3361">
                  <c:v>0.64626900000000198</c:v>
                </c:pt>
                <c:pt idx="3362">
                  <c:v>0.64642900000000203</c:v>
                </c:pt>
                <c:pt idx="3363">
                  <c:v>0.646590000000002</c:v>
                </c:pt>
                <c:pt idx="3364">
                  <c:v>0.64675300000000202</c:v>
                </c:pt>
                <c:pt idx="3365">
                  <c:v>0.64694600000000202</c:v>
                </c:pt>
                <c:pt idx="3366">
                  <c:v>0.64715900000000204</c:v>
                </c:pt>
                <c:pt idx="3367">
                  <c:v>0.64737900000000204</c:v>
                </c:pt>
                <c:pt idx="3368">
                  <c:v>0.64757500000000201</c:v>
                </c:pt>
                <c:pt idx="3369">
                  <c:v>0.64774400000000198</c:v>
                </c:pt>
                <c:pt idx="3370">
                  <c:v>0.64789700000000205</c:v>
                </c:pt>
                <c:pt idx="3371">
                  <c:v>0.648065000000002</c:v>
                </c:pt>
                <c:pt idx="3372">
                  <c:v>0.64823300000000195</c:v>
                </c:pt>
                <c:pt idx="3373">
                  <c:v>0.64839400000000202</c:v>
                </c:pt>
                <c:pt idx="3374">
                  <c:v>0.64855700000000205</c:v>
                </c:pt>
                <c:pt idx="3375">
                  <c:v>0.64872100000000199</c:v>
                </c:pt>
                <c:pt idx="3376">
                  <c:v>0.64888500000000204</c:v>
                </c:pt>
                <c:pt idx="3377">
                  <c:v>0.64904900000000199</c:v>
                </c:pt>
                <c:pt idx="3378">
                  <c:v>0.64921200000000201</c:v>
                </c:pt>
                <c:pt idx="3379">
                  <c:v>0.64936900000000197</c:v>
                </c:pt>
                <c:pt idx="3380">
                  <c:v>0.64953700000000203</c:v>
                </c:pt>
                <c:pt idx="3381">
                  <c:v>0.64970000000000205</c:v>
                </c:pt>
                <c:pt idx="3382">
                  <c:v>0.64986100000000202</c:v>
                </c:pt>
                <c:pt idx="3383">
                  <c:v>0.65002100000000196</c:v>
                </c:pt>
                <c:pt idx="3384">
                  <c:v>0.65018100000000201</c:v>
                </c:pt>
                <c:pt idx="3385">
                  <c:v>0.65034600000000198</c:v>
                </c:pt>
                <c:pt idx="3386">
                  <c:v>0.65051000000000203</c:v>
                </c:pt>
                <c:pt idx="3387">
                  <c:v>0.65069000000000199</c:v>
                </c:pt>
                <c:pt idx="3388">
                  <c:v>0.65087700000000204</c:v>
                </c:pt>
                <c:pt idx="3389">
                  <c:v>0.65106700000000195</c:v>
                </c:pt>
                <c:pt idx="3390">
                  <c:v>0.65124400000000204</c:v>
                </c:pt>
                <c:pt idx="3391">
                  <c:v>0.65140900000000201</c:v>
                </c:pt>
                <c:pt idx="3392">
                  <c:v>0.65156900000000195</c:v>
                </c:pt>
                <c:pt idx="3393">
                  <c:v>0.651729000000002</c:v>
                </c:pt>
                <c:pt idx="3394">
                  <c:v>0.65188800000000202</c:v>
                </c:pt>
                <c:pt idx="3395">
                  <c:v>0.65205400000000202</c:v>
                </c:pt>
                <c:pt idx="3396">
                  <c:v>0.65222200000000197</c:v>
                </c:pt>
                <c:pt idx="3397">
                  <c:v>0.65238400000000196</c:v>
                </c:pt>
                <c:pt idx="3398">
                  <c:v>0.65255100000000199</c:v>
                </c:pt>
                <c:pt idx="3399">
                  <c:v>0.65271700000000199</c:v>
                </c:pt>
                <c:pt idx="3400">
                  <c:v>0.65288100000000204</c:v>
                </c:pt>
                <c:pt idx="3401">
                  <c:v>0.65304500000000199</c:v>
                </c:pt>
                <c:pt idx="3402">
                  <c:v>0.65320800000000201</c:v>
                </c:pt>
                <c:pt idx="3403">
                  <c:v>0.65337100000000203</c:v>
                </c:pt>
                <c:pt idx="3404">
                  <c:v>0.65353300000000203</c:v>
                </c:pt>
                <c:pt idx="3405">
                  <c:v>0.65370300000000203</c:v>
                </c:pt>
                <c:pt idx="3406">
                  <c:v>0.65387900000000199</c:v>
                </c:pt>
                <c:pt idx="3407">
                  <c:v>0.65406000000000197</c:v>
                </c:pt>
                <c:pt idx="3408">
                  <c:v>0.65422500000000205</c:v>
                </c:pt>
                <c:pt idx="3409">
                  <c:v>0.65438300000000205</c:v>
                </c:pt>
                <c:pt idx="3410">
                  <c:v>0.65453700000000203</c:v>
                </c:pt>
                <c:pt idx="3411">
                  <c:v>0.65471400000000202</c:v>
                </c:pt>
                <c:pt idx="3412">
                  <c:v>0.654891000000002</c:v>
                </c:pt>
                <c:pt idx="3413">
                  <c:v>0.65505000000000202</c:v>
                </c:pt>
                <c:pt idx="3414">
                  <c:v>0.65520700000000198</c:v>
                </c:pt>
                <c:pt idx="3415">
                  <c:v>0.65535800000000199</c:v>
                </c:pt>
                <c:pt idx="3416">
                  <c:v>0.65552200000000205</c:v>
                </c:pt>
                <c:pt idx="3417">
                  <c:v>0.65568200000000199</c:v>
                </c:pt>
                <c:pt idx="3418">
                  <c:v>0.65583800000000203</c:v>
                </c:pt>
                <c:pt idx="3419">
                  <c:v>0.65599300000000205</c:v>
                </c:pt>
                <c:pt idx="3420">
                  <c:v>0.65614700000000203</c:v>
                </c:pt>
                <c:pt idx="3421">
                  <c:v>0.65630200000000205</c:v>
                </c:pt>
                <c:pt idx="3422">
                  <c:v>0.65645500000000201</c:v>
                </c:pt>
                <c:pt idx="3423">
                  <c:v>0.65661400000000203</c:v>
                </c:pt>
                <c:pt idx="3424">
                  <c:v>0.65676400000000201</c:v>
                </c:pt>
                <c:pt idx="3425">
                  <c:v>0.65693000000000201</c:v>
                </c:pt>
                <c:pt idx="3426">
                  <c:v>0.65709100000000198</c:v>
                </c:pt>
                <c:pt idx="3427">
                  <c:v>0.65725100000000203</c:v>
                </c:pt>
                <c:pt idx="3428">
                  <c:v>0.65740600000000204</c:v>
                </c:pt>
                <c:pt idx="3429">
                  <c:v>0.65756200000000198</c:v>
                </c:pt>
                <c:pt idx="3430">
                  <c:v>0.65771900000000205</c:v>
                </c:pt>
                <c:pt idx="3431">
                  <c:v>0.65787800000000196</c:v>
                </c:pt>
                <c:pt idx="3432">
                  <c:v>0.65803600000000195</c:v>
                </c:pt>
                <c:pt idx="3433">
                  <c:v>0.65818400000000199</c:v>
                </c:pt>
                <c:pt idx="3434">
                  <c:v>0.65834100000000195</c:v>
                </c:pt>
                <c:pt idx="3435">
                  <c:v>0.658497000000002</c:v>
                </c:pt>
                <c:pt idx="3436">
                  <c:v>0.65865500000000199</c:v>
                </c:pt>
                <c:pt idx="3437">
                  <c:v>0.65881100000000203</c:v>
                </c:pt>
                <c:pt idx="3438">
                  <c:v>0.65896600000000205</c:v>
                </c:pt>
                <c:pt idx="3439">
                  <c:v>0.65912100000000196</c:v>
                </c:pt>
                <c:pt idx="3440">
                  <c:v>0.65927500000000205</c:v>
                </c:pt>
                <c:pt idx="3441">
                  <c:v>0.65942900000000204</c:v>
                </c:pt>
                <c:pt idx="3442">
                  <c:v>0.659578000000002</c:v>
                </c:pt>
                <c:pt idx="3443">
                  <c:v>0.65973900000000196</c:v>
                </c:pt>
                <c:pt idx="3444">
                  <c:v>0.65989800000000198</c:v>
                </c:pt>
                <c:pt idx="3445">
                  <c:v>0.66005900000000195</c:v>
                </c:pt>
                <c:pt idx="3446">
                  <c:v>0.660219000000002</c:v>
                </c:pt>
                <c:pt idx="3447">
                  <c:v>0.66038000000000197</c:v>
                </c:pt>
                <c:pt idx="3448">
                  <c:v>0.66053500000000198</c:v>
                </c:pt>
                <c:pt idx="3449">
                  <c:v>0.660690000000002</c:v>
                </c:pt>
                <c:pt idx="3450">
                  <c:v>0.66084700000000196</c:v>
                </c:pt>
                <c:pt idx="3451">
                  <c:v>0.660995000000002</c:v>
                </c:pt>
                <c:pt idx="3452">
                  <c:v>0.661165000000002</c:v>
                </c:pt>
                <c:pt idx="3453">
                  <c:v>0.66133400000000198</c:v>
                </c:pt>
                <c:pt idx="3454">
                  <c:v>0.661493000000002</c:v>
                </c:pt>
                <c:pt idx="3455">
                  <c:v>0.66164900000000204</c:v>
                </c:pt>
                <c:pt idx="3456">
                  <c:v>0.66180300000000203</c:v>
                </c:pt>
                <c:pt idx="3457">
                  <c:v>0.66195900000000196</c:v>
                </c:pt>
                <c:pt idx="3458">
                  <c:v>0.66211700000000195</c:v>
                </c:pt>
                <c:pt idx="3459">
                  <c:v>0.66227400000000203</c:v>
                </c:pt>
                <c:pt idx="3460">
                  <c:v>0.66242400000000201</c:v>
                </c:pt>
                <c:pt idx="3461">
                  <c:v>0.66258600000000201</c:v>
                </c:pt>
                <c:pt idx="3462">
                  <c:v>0.662744000000002</c:v>
                </c:pt>
                <c:pt idx="3463">
                  <c:v>0.66290100000000196</c:v>
                </c:pt>
                <c:pt idx="3464">
                  <c:v>0.663053000000002</c:v>
                </c:pt>
                <c:pt idx="3465">
                  <c:v>0.66320700000000199</c:v>
                </c:pt>
                <c:pt idx="3466">
                  <c:v>0.66336300000000203</c:v>
                </c:pt>
                <c:pt idx="3467">
                  <c:v>0.663520000000002</c:v>
                </c:pt>
                <c:pt idx="3468">
                  <c:v>0.66367400000000198</c:v>
                </c:pt>
                <c:pt idx="3469">
                  <c:v>0.66382300000000205</c:v>
                </c:pt>
                <c:pt idx="3470">
                  <c:v>0.66398600000000196</c:v>
                </c:pt>
                <c:pt idx="3471">
                  <c:v>0.66414800000000196</c:v>
                </c:pt>
                <c:pt idx="3472">
                  <c:v>0.66430600000000195</c:v>
                </c:pt>
                <c:pt idx="3473">
                  <c:v>0.664462000000002</c:v>
                </c:pt>
                <c:pt idx="3474">
                  <c:v>0.66461900000000196</c:v>
                </c:pt>
                <c:pt idx="3475">
                  <c:v>0.66477600000000203</c:v>
                </c:pt>
                <c:pt idx="3476">
                  <c:v>0.66493400000000202</c:v>
                </c:pt>
                <c:pt idx="3477">
                  <c:v>0.66509200000000201</c:v>
                </c:pt>
                <c:pt idx="3478">
                  <c:v>0.66524000000000205</c:v>
                </c:pt>
                <c:pt idx="3479">
                  <c:v>0.66539900000000196</c:v>
                </c:pt>
                <c:pt idx="3480">
                  <c:v>0.66556100000000196</c:v>
                </c:pt>
                <c:pt idx="3481">
                  <c:v>0.66572100000000201</c:v>
                </c:pt>
                <c:pt idx="3482">
                  <c:v>0.66588200000000197</c:v>
                </c:pt>
                <c:pt idx="3483">
                  <c:v>0.66604200000000202</c:v>
                </c:pt>
                <c:pt idx="3484">
                  <c:v>0.66619900000000198</c:v>
                </c:pt>
                <c:pt idx="3485">
                  <c:v>0.666354000000002</c:v>
                </c:pt>
                <c:pt idx="3486">
                  <c:v>0.66651100000000196</c:v>
                </c:pt>
                <c:pt idx="3487">
                  <c:v>0.666663000000002</c:v>
                </c:pt>
                <c:pt idx="3488">
                  <c:v>0.66682200000000202</c:v>
                </c:pt>
                <c:pt idx="3489">
                  <c:v>0.66698100000000204</c:v>
                </c:pt>
                <c:pt idx="3490">
                  <c:v>0.66714100000000198</c:v>
                </c:pt>
                <c:pt idx="3491">
                  <c:v>0.667296000000002</c:v>
                </c:pt>
                <c:pt idx="3492">
                  <c:v>0.66745000000000199</c:v>
                </c:pt>
                <c:pt idx="3493">
                  <c:v>0.66760600000000203</c:v>
                </c:pt>
                <c:pt idx="3494">
                  <c:v>0.66776300000000199</c:v>
                </c:pt>
                <c:pt idx="3495">
                  <c:v>0.66791900000000204</c:v>
                </c:pt>
                <c:pt idx="3496">
                  <c:v>0.66806700000000196</c:v>
                </c:pt>
                <c:pt idx="3497">
                  <c:v>0.66822500000000196</c:v>
                </c:pt>
                <c:pt idx="3498">
                  <c:v>0.66837900000000205</c:v>
                </c:pt>
                <c:pt idx="3499">
                  <c:v>0.66853400000000196</c:v>
                </c:pt>
                <c:pt idx="3500">
                  <c:v>0.66868800000000195</c:v>
                </c:pt>
                <c:pt idx="3501">
                  <c:v>0.66884000000000199</c:v>
                </c:pt>
                <c:pt idx="3502">
                  <c:v>0.66899300000000195</c:v>
                </c:pt>
                <c:pt idx="3503">
                  <c:v>0.66914900000000199</c:v>
                </c:pt>
                <c:pt idx="3504">
                  <c:v>0.66930400000000201</c:v>
                </c:pt>
                <c:pt idx="3505">
                  <c:v>0.66945400000000199</c:v>
                </c:pt>
                <c:pt idx="3506">
                  <c:v>0.66961700000000202</c:v>
                </c:pt>
                <c:pt idx="3507">
                  <c:v>0.66978100000000196</c:v>
                </c:pt>
                <c:pt idx="3508">
                  <c:v>0.66994200000000204</c:v>
                </c:pt>
                <c:pt idx="3509">
                  <c:v>0.67010400000000203</c:v>
                </c:pt>
                <c:pt idx="3510">
                  <c:v>0.67026600000000203</c:v>
                </c:pt>
                <c:pt idx="3511">
                  <c:v>0.67042100000000204</c:v>
                </c:pt>
                <c:pt idx="3512">
                  <c:v>0.67057300000000197</c:v>
                </c:pt>
                <c:pt idx="3513">
                  <c:v>0.67072700000000196</c:v>
                </c:pt>
                <c:pt idx="3514">
                  <c:v>0.67087800000000197</c:v>
                </c:pt>
                <c:pt idx="3515">
                  <c:v>0.67103700000000199</c:v>
                </c:pt>
                <c:pt idx="3516">
                  <c:v>0.67119500000000198</c:v>
                </c:pt>
                <c:pt idx="3517">
                  <c:v>0.67135300000000198</c:v>
                </c:pt>
                <c:pt idx="3518">
                  <c:v>0.67150900000000202</c:v>
                </c:pt>
                <c:pt idx="3519">
                  <c:v>0.67166600000000198</c:v>
                </c:pt>
                <c:pt idx="3520">
                  <c:v>0.67181900000000205</c:v>
                </c:pt>
                <c:pt idx="3521">
                  <c:v>0.67197400000000196</c:v>
                </c:pt>
                <c:pt idx="3522">
                  <c:v>0.672126000000002</c:v>
                </c:pt>
                <c:pt idx="3523">
                  <c:v>0.67227400000000204</c:v>
                </c:pt>
                <c:pt idx="3524">
                  <c:v>0.67243400000000197</c:v>
                </c:pt>
                <c:pt idx="3525">
                  <c:v>0.67259200000000197</c:v>
                </c:pt>
                <c:pt idx="3526">
                  <c:v>0.67275700000000305</c:v>
                </c:pt>
                <c:pt idx="3527">
                  <c:v>0.67292300000000305</c:v>
                </c:pt>
                <c:pt idx="3528">
                  <c:v>0.67308200000000196</c:v>
                </c:pt>
                <c:pt idx="3529">
                  <c:v>0.67323900000000203</c:v>
                </c:pt>
                <c:pt idx="3530">
                  <c:v>0.67339300000000202</c:v>
                </c:pt>
                <c:pt idx="3531">
                  <c:v>0.67354700000000201</c:v>
                </c:pt>
                <c:pt idx="3532">
                  <c:v>0.67369300000000198</c:v>
                </c:pt>
                <c:pt idx="3533">
                  <c:v>0.67385100000000198</c:v>
                </c:pt>
                <c:pt idx="3534">
                  <c:v>0.67400800000000205</c:v>
                </c:pt>
                <c:pt idx="3535">
                  <c:v>0.67416600000000204</c:v>
                </c:pt>
                <c:pt idx="3536">
                  <c:v>0.67432400000000203</c:v>
                </c:pt>
                <c:pt idx="3537">
                  <c:v>0.674485000000002</c:v>
                </c:pt>
                <c:pt idx="3538">
                  <c:v>0.67464400000000202</c:v>
                </c:pt>
                <c:pt idx="3539">
                  <c:v>0.67479900000000204</c:v>
                </c:pt>
                <c:pt idx="3540">
                  <c:v>0.67495100000000197</c:v>
                </c:pt>
                <c:pt idx="3541">
                  <c:v>0.675099000000002</c:v>
                </c:pt>
                <c:pt idx="3542">
                  <c:v>0.67525900000000305</c:v>
                </c:pt>
                <c:pt idx="3543">
                  <c:v>0.67541700000000204</c:v>
                </c:pt>
                <c:pt idx="3544">
                  <c:v>0.67556900000000197</c:v>
                </c:pt>
                <c:pt idx="3545">
                  <c:v>0.67572400000000299</c:v>
                </c:pt>
                <c:pt idx="3546">
                  <c:v>0.67588200000000198</c:v>
                </c:pt>
                <c:pt idx="3547">
                  <c:v>0.676041000000003</c:v>
                </c:pt>
                <c:pt idx="3548">
                  <c:v>0.67619500000000299</c:v>
                </c:pt>
                <c:pt idx="3549">
                  <c:v>0.67634800000000295</c:v>
                </c:pt>
                <c:pt idx="3550">
                  <c:v>0.67649300000000201</c:v>
                </c:pt>
                <c:pt idx="3551">
                  <c:v>0.67664900000000305</c:v>
                </c:pt>
                <c:pt idx="3552">
                  <c:v>0.67680500000000299</c:v>
                </c:pt>
                <c:pt idx="3553">
                  <c:v>0.676960000000002</c:v>
                </c:pt>
                <c:pt idx="3554">
                  <c:v>0.67711700000000197</c:v>
                </c:pt>
                <c:pt idx="3555">
                  <c:v>0.67727300000000301</c:v>
                </c:pt>
                <c:pt idx="3556">
                  <c:v>0.67742800000000303</c:v>
                </c:pt>
                <c:pt idx="3557">
                  <c:v>0.67758700000000305</c:v>
                </c:pt>
                <c:pt idx="3558">
                  <c:v>0.67774600000000296</c:v>
                </c:pt>
                <c:pt idx="3559">
                  <c:v>0.67789600000000305</c:v>
                </c:pt>
                <c:pt idx="3560">
                  <c:v>0.67805600000000299</c:v>
                </c:pt>
                <c:pt idx="3561">
                  <c:v>0.67821200000000303</c:v>
                </c:pt>
                <c:pt idx="3562">
                  <c:v>0.678369000000003</c:v>
                </c:pt>
                <c:pt idx="3563">
                  <c:v>0.67852100000000304</c:v>
                </c:pt>
                <c:pt idx="3564">
                  <c:v>0.67867500000000303</c:v>
                </c:pt>
                <c:pt idx="3565">
                  <c:v>0.67883800000000305</c:v>
                </c:pt>
                <c:pt idx="3566">
                  <c:v>0.67900000000000305</c:v>
                </c:pt>
                <c:pt idx="3567">
                  <c:v>0.67915800000000304</c:v>
                </c:pt>
                <c:pt idx="3568">
                  <c:v>0.67930400000000302</c:v>
                </c:pt>
                <c:pt idx="3569">
                  <c:v>0.67946100000000298</c:v>
                </c:pt>
                <c:pt idx="3570">
                  <c:v>0.67961800000000305</c:v>
                </c:pt>
                <c:pt idx="3571">
                  <c:v>0.67977300000000296</c:v>
                </c:pt>
                <c:pt idx="3572">
                  <c:v>0.67992700000000295</c:v>
                </c:pt>
                <c:pt idx="3573">
                  <c:v>0.68008100000000304</c:v>
                </c:pt>
                <c:pt idx="3574">
                  <c:v>0.680230000000002</c:v>
                </c:pt>
                <c:pt idx="3575">
                  <c:v>0.68038200000000204</c:v>
                </c:pt>
                <c:pt idx="3576">
                  <c:v>0.68053600000000203</c:v>
                </c:pt>
                <c:pt idx="3577">
                  <c:v>0.68068500000000298</c:v>
                </c:pt>
                <c:pt idx="3578">
                  <c:v>0.680844000000003</c:v>
                </c:pt>
                <c:pt idx="3579">
                  <c:v>0.68100200000000199</c:v>
                </c:pt>
                <c:pt idx="3580">
                  <c:v>0.68115900000000296</c:v>
                </c:pt>
                <c:pt idx="3581">
                  <c:v>0.681311000000002</c:v>
                </c:pt>
                <c:pt idx="3582">
                  <c:v>0.68146200000000201</c:v>
                </c:pt>
                <c:pt idx="3583">
                  <c:v>0.68161300000000302</c:v>
                </c:pt>
                <c:pt idx="3584">
                  <c:v>0.68176700000000201</c:v>
                </c:pt>
                <c:pt idx="3585">
                  <c:v>0.68191700000000199</c:v>
                </c:pt>
                <c:pt idx="3586">
                  <c:v>0.68206900000000303</c:v>
                </c:pt>
                <c:pt idx="3587">
                  <c:v>0.68223400000000201</c:v>
                </c:pt>
                <c:pt idx="3588">
                  <c:v>0.68239100000000297</c:v>
                </c:pt>
                <c:pt idx="3589">
                  <c:v>0.68254600000000198</c:v>
                </c:pt>
                <c:pt idx="3590">
                  <c:v>0.68269600000000297</c:v>
                </c:pt>
                <c:pt idx="3591">
                  <c:v>0.68284700000000298</c:v>
                </c:pt>
                <c:pt idx="3592">
                  <c:v>0.68299700000000296</c:v>
                </c:pt>
                <c:pt idx="3593">
                  <c:v>0.68315500000000295</c:v>
                </c:pt>
                <c:pt idx="3594">
                  <c:v>0.68330900000000305</c:v>
                </c:pt>
                <c:pt idx="3595">
                  <c:v>0.68346100000000198</c:v>
                </c:pt>
                <c:pt idx="3596">
                  <c:v>0.68361900000000297</c:v>
                </c:pt>
                <c:pt idx="3597">
                  <c:v>0.68377400000000299</c:v>
                </c:pt>
                <c:pt idx="3598">
                  <c:v>0.68393100000000295</c:v>
                </c:pt>
                <c:pt idx="3599">
                  <c:v>0.68408200000000197</c:v>
                </c:pt>
                <c:pt idx="3600">
                  <c:v>0.68423800000000301</c:v>
                </c:pt>
                <c:pt idx="3601">
                  <c:v>0.684396000000002</c:v>
                </c:pt>
                <c:pt idx="3602">
                  <c:v>0.68455100000000302</c:v>
                </c:pt>
                <c:pt idx="3603">
                  <c:v>0.68470500000000301</c:v>
                </c:pt>
                <c:pt idx="3604">
                  <c:v>0.68485400000000296</c:v>
                </c:pt>
                <c:pt idx="3605">
                  <c:v>0.68502100000000299</c:v>
                </c:pt>
                <c:pt idx="3606">
                  <c:v>0.68519100000000299</c:v>
                </c:pt>
                <c:pt idx="3607">
                  <c:v>0.68536000000000197</c:v>
                </c:pt>
                <c:pt idx="3608">
                  <c:v>0.68551100000000198</c:v>
                </c:pt>
                <c:pt idx="3609">
                  <c:v>0.68566000000000205</c:v>
                </c:pt>
                <c:pt idx="3610">
                  <c:v>0.68581000000000203</c:v>
                </c:pt>
                <c:pt idx="3611">
                  <c:v>0.68595800000000295</c:v>
                </c:pt>
                <c:pt idx="3612">
                  <c:v>0.686110000000002</c:v>
                </c:pt>
                <c:pt idx="3613">
                  <c:v>0.68625500000000295</c:v>
                </c:pt>
                <c:pt idx="3614">
                  <c:v>0.68640900000000205</c:v>
                </c:pt>
                <c:pt idx="3615">
                  <c:v>0.68656300000000203</c:v>
                </c:pt>
                <c:pt idx="3616">
                  <c:v>0.68671700000000202</c:v>
                </c:pt>
                <c:pt idx="3617">
                  <c:v>0.68687100000000201</c:v>
                </c:pt>
                <c:pt idx="3618">
                  <c:v>0.68702400000000197</c:v>
                </c:pt>
                <c:pt idx="3619">
                  <c:v>0.68717500000000198</c:v>
                </c:pt>
                <c:pt idx="3620">
                  <c:v>0.68732800000000205</c:v>
                </c:pt>
                <c:pt idx="3621">
                  <c:v>0.68748300000000195</c:v>
                </c:pt>
                <c:pt idx="3622">
                  <c:v>0.68763400000000197</c:v>
                </c:pt>
                <c:pt idx="3623">
                  <c:v>0.68779500000000204</c:v>
                </c:pt>
                <c:pt idx="3624">
                  <c:v>0.68795100000000198</c:v>
                </c:pt>
                <c:pt idx="3625">
                  <c:v>0.68810800000000205</c:v>
                </c:pt>
                <c:pt idx="3626">
                  <c:v>0.68826700000000196</c:v>
                </c:pt>
                <c:pt idx="3627">
                  <c:v>0.68842300000000201</c:v>
                </c:pt>
                <c:pt idx="3628">
                  <c:v>0.68857400000000202</c:v>
                </c:pt>
                <c:pt idx="3629">
                  <c:v>0.68872500000000303</c:v>
                </c:pt>
                <c:pt idx="3630">
                  <c:v>0.68887400000000198</c:v>
                </c:pt>
                <c:pt idx="3631">
                  <c:v>0.68901700000000199</c:v>
                </c:pt>
                <c:pt idx="3632">
                  <c:v>0.68917100000000198</c:v>
                </c:pt>
                <c:pt idx="3633">
                  <c:v>0.68932500000000196</c:v>
                </c:pt>
                <c:pt idx="3634">
                  <c:v>0.68948200000000204</c:v>
                </c:pt>
                <c:pt idx="3635">
                  <c:v>0.689635000000002</c:v>
                </c:pt>
                <c:pt idx="3636">
                  <c:v>0.689782000000002</c:v>
                </c:pt>
                <c:pt idx="3637">
                  <c:v>0.68993400000000205</c:v>
                </c:pt>
                <c:pt idx="3638">
                  <c:v>0.69008500000000195</c:v>
                </c:pt>
                <c:pt idx="3639">
                  <c:v>0.69023600000000196</c:v>
                </c:pt>
                <c:pt idx="3640">
                  <c:v>0.690384000000002</c:v>
                </c:pt>
                <c:pt idx="3641">
                  <c:v>0.69054200000000199</c:v>
                </c:pt>
                <c:pt idx="3642">
                  <c:v>0.69069500000000195</c:v>
                </c:pt>
                <c:pt idx="3643">
                  <c:v>0.69084900000000204</c:v>
                </c:pt>
                <c:pt idx="3644">
                  <c:v>0.691002000000002</c:v>
                </c:pt>
                <c:pt idx="3645">
                  <c:v>0.69115200000000199</c:v>
                </c:pt>
                <c:pt idx="3646">
                  <c:v>0.69131100000000201</c:v>
                </c:pt>
                <c:pt idx="3647">
                  <c:v>0.69147200000000197</c:v>
                </c:pt>
                <c:pt idx="3648">
                  <c:v>0.69162300000000199</c:v>
                </c:pt>
                <c:pt idx="3649">
                  <c:v>0.69176700000000202</c:v>
                </c:pt>
                <c:pt idx="3650">
                  <c:v>0.69192600000000204</c:v>
                </c:pt>
                <c:pt idx="3651">
                  <c:v>0.692110000000002</c:v>
                </c:pt>
                <c:pt idx="3652">
                  <c:v>0.69228700000000198</c:v>
                </c:pt>
                <c:pt idx="3653">
                  <c:v>0.69244400000000195</c:v>
                </c:pt>
                <c:pt idx="3654">
                  <c:v>0.69259400000000204</c:v>
                </c:pt>
                <c:pt idx="3655">
                  <c:v>0.69274600000000197</c:v>
                </c:pt>
                <c:pt idx="3656">
                  <c:v>0.69289800000000201</c:v>
                </c:pt>
                <c:pt idx="3657">
                  <c:v>0.69305000000000205</c:v>
                </c:pt>
                <c:pt idx="3658">
                  <c:v>0.69319800000000198</c:v>
                </c:pt>
                <c:pt idx="3659">
                  <c:v>0.69335400000000202</c:v>
                </c:pt>
                <c:pt idx="3660">
                  <c:v>0.69350800000000201</c:v>
                </c:pt>
                <c:pt idx="3661">
                  <c:v>0.69365900000000302</c:v>
                </c:pt>
                <c:pt idx="3662">
                  <c:v>0.69381000000000204</c:v>
                </c:pt>
                <c:pt idx="3663">
                  <c:v>0.69395900000000199</c:v>
                </c:pt>
                <c:pt idx="3664">
                  <c:v>0.69412300000000204</c:v>
                </c:pt>
                <c:pt idx="3665">
                  <c:v>0.69430900000000295</c:v>
                </c:pt>
                <c:pt idx="3666">
                  <c:v>0.694519000000002</c:v>
                </c:pt>
                <c:pt idx="3667">
                  <c:v>0.69471100000000297</c:v>
                </c:pt>
                <c:pt idx="3668">
                  <c:v>0.69489100000000303</c:v>
                </c:pt>
                <c:pt idx="3669">
                  <c:v>0.69505500000000298</c:v>
                </c:pt>
                <c:pt idx="3670">
                  <c:v>0.69521900000000303</c:v>
                </c:pt>
                <c:pt idx="3671">
                  <c:v>0.695380000000002</c:v>
                </c:pt>
                <c:pt idx="3672">
                  <c:v>0.69554400000000305</c:v>
                </c:pt>
                <c:pt idx="3673">
                  <c:v>0.69571000000000305</c:v>
                </c:pt>
                <c:pt idx="3674">
                  <c:v>0.69587000000000299</c:v>
                </c:pt>
                <c:pt idx="3675">
                  <c:v>0.69602600000000303</c:v>
                </c:pt>
                <c:pt idx="3676">
                  <c:v>0.69617600000000301</c:v>
                </c:pt>
                <c:pt idx="3677">
                  <c:v>0.69634000000000296</c:v>
                </c:pt>
                <c:pt idx="3678">
                  <c:v>0.69650300000000298</c:v>
                </c:pt>
                <c:pt idx="3679">
                  <c:v>0.69666600000000301</c:v>
                </c:pt>
                <c:pt idx="3680">
                  <c:v>0.696824000000003</c:v>
                </c:pt>
                <c:pt idx="3681">
                  <c:v>0.69697600000000304</c:v>
                </c:pt>
                <c:pt idx="3682">
                  <c:v>0.69713100000000305</c:v>
                </c:pt>
                <c:pt idx="3683">
                  <c:v>0.69728800000000302</c:v>
                </c:pt>
                <c:pt idx="3684">
                  <c:v>0.69744400000000295</c:v>
                </c:pt>
                <c:pt idx="3685">
                  <c:v>0.69759400000000304</c:v>
                </c:pt>
                <c:pt idx="3686">
                  <c:v>0.69777600000000295</c:v>
                </c:pt>
                <c:pt idx="3687">
                  <c:v>0.697967000000003</c:v>
                </c:pt>
                <c:pt idx="3688">
                  <c:v>0.69815000000000305</c:v>
                </c:pt>
                <c:pt idx="3689">
                  <c:v>0.69831400000000299</c:v>
                </c:pt>
                <c:pt idx="3690">
                  <c:v>0.698465000000003</c:v>
                </c:pt>
                <c:pt idx="3691">
                  <c:v>0.69861900000000299</c:v>
                </c:pt>
                <c:pt idx="3692">
                  <c:v>0.69877300000000298</c:v>
                </c:pt>
                <c:pt idx="3693">
                  <c:v>0.69893100000000297</c:v>
                </c:pt>
                <c:pt idx="3694">
                  <c:v>0.69908100000000295</c:v>
                </c:pt>
                <c:pt idx="3695">
                  <c:v>0.699241000000003</c:v>
                </c:pt>
                <c:pt idx="3696">
                  <c:v>0.69940200000000297</c:v>
                </c:pt>
                <c:pt idx="3697">
                  <c:v>0.69956000000000296</c:v>
                </c:pt>
                <c:pt idx="3698">
                  <c:v>0.69971400000000294</c:v>
                </c:pt>
                <c:pt idx="3699">
                  <c:v>0.69986900000000296</c:v>
                </c:pt>
                <c:pt idx="3700">
                  <c:v>0.70002700000000295</c:v>
                </c:pt>
                <c:pt idx="3701">
                  <c:v>0.70018200000000297</c:v>
                </c:pt>
                <c:pt idx="3702">
                  <c:v>0.70033900000000304</c:v>
                </c:pt>
                <c:pt idx="3703">
                  <c:v>0.70049400000000295</c:v>
                </c:pt>
                <c:pt idx="3704">
                  <c:v>0.70065900000000303</c:v>
                </c:pt>
                <c:pt idx="3705">
                  <c:v>0.70082300000000297</c:v>
                </c:pt>
                <c:pt idx="3706">
                  <c:v>0.70100500000000299</c:v>
                </c:pt>
                <c:pt idx="3707">
                  <c:v>0.70119700000000296</c:v>
                </c:pt>
                <c:pt idx="3708">
                  <c:v>0.70138200000000295</c:v>
                </c:pt>
                <c:pt idx="3709">
                  <c:v>0.70154400000000305</c:v>
                </c:pt>
                <c:pt idx="3710">
                  <c:v>0.70169100000000295</c:v>
                </c:pt>
                <c:pt idx="3711">
                  <c:v>0.70183800000000296</c:v>
                </c:pt>
                <c:pt idx="3712">
                  <c:v>0.70198300000000302</c:v>
                </c:pt>
                <c:pt idx="3713">
                  <c:v>0.70213800000000304</c:v>
                </c:pt>
                <c:pt idx="3714">
                  <c:v>0.70229200000000302</c:v>
                </c:pt>
                <c:pt idx="3715">
                  <c:v>0.70244700000000304</c:v>
                </c:pt>
                <c:pt idx="3716">
                  <c:v>0.70259800000000305</c:v>
                </c:pt>
                <c:pt idx="3717">
                  <c:v>0.70274700000000301</c:v>
                </c:pt>
                <c:pt idx="3718">
                  <c:v>0.70289700000000299</c:v>
                </c:pt>
                <c:pt idx="3719">
                  <c:v>0.70304600000000295</c:v>
                </c:pt>
                <c:pt idx="3720">
                  <c:v>0.70319600000000304</c:v>
                </c:pt>
                <c:pt idx="3721">
                  <c:v>0.70334300000000305</c:v>
                </c:pt>
                <c:pt idx="3722">
                  <c:v>0.70349600000000301</c:v>
                </c:pt>
                <c:pt idx="3723">
                  <c:v>0.703650000000003</c:v>
                </c:pt>
                <c:pt idx="3724">
                  <c:v>0.70380600000000304</c:v>
                </c:pt>
                <c:pt idx="3725">
                  <c:v>0.70396000000000303</c:v>
                </c:pt>
                <c:pt idx="3726">
                  <c:v>0.70412300000000305</c:v>
                </c:pt>
                <c:pt idx="3727">
                  <c:v>0.70428200000000296</c:v>
                </c:pt>
                <c:pt idx="3728">
                  <c:v>0.70443600000000295</c:v>
                </c:pt>
                <c:pt idx="3729">
                  <c:v>0.70458500000000301</c:v>
                </c:pt>
                <c:pt idx="3730">
                  <c:v>0.70473300000000305</c:v>
                </c:pt>
                <c:pt idx="3731">
                  <c:v>0.70488900000000299</c:v>
                </c:pt>
                <c:pt idx="3732">
                  <c:v>0.70504500000000303</c:v>
                </c:pt>
                <c:pt idx="3733">
                  <c:v>0.70520100000000296</c:v>
                </c:pt>
                <c:pt idx="3734">
                  <c:v>0.70535200000000298</c:v>
                </c:pt>
                <c:pt idx="3735">
                  <c:v>0.705511000000003</c:v>
                </c:pt>
                <c:pt idx="3736">
                  <c:v>0.70566900000000299</c:v>
                </c:pt>
                <c:pt idx="3737">
                  <c:v>0.70581900000000297</c:v>
                </c:pt>
                <c:pt idx="3738">
                  <c:v>0.70596900000000296</c:v>
                </c:pt>
                <c:pt idx="3739">
                  <c:v>0.70611700000000299</c:v>
                </c:pt>
                <c:pt idx="3740">
                  <c:v>0.70627100000000298</c:v>
                </c:pt>
                <c:pt idx="3741">
                  <c:v>0.70642300000000302</c:v>
                </c:pt>
                <c:pt idx="3742">
                  <c:v>0.70657400000000303</c:v>
                </c:pt>
                <c:pt idx="3743">
                  <c:v>0.70672300000000299</c:v>
                </c:pt>
                <c:pt idx="3744">
                  <c:v>0.70687300000000297</c:v>
                </c:pt>
                <c:pt idx="3745">
                  <c:v>0.70702200000000304</c:v>
                </c:pt>
                <c:pt idx="3746">
                  <c:v>0.70718200000000297</c:v>
                </c:pt>
                <c:pt idx="3747">
                  <c:v>0.70733900000000305</c:v>
                </c:pt>
                <c:pt idx="3748">
                  <c:v>0.70749100000000298</c:v>
                </c:pt>
                <c:pt idx="3749">
                  <c:v>0.70764400000000305</c:v>
                </c:pt>
                <c:pt idx="3750">
                  <c:v>0.70779900000000295</c:v>
                </c:pt>
                <c:pt idx="3751">
                  <c:v>0.70795100000000299</c:v>
                </c:pt>
                <c:pt idx="3752">
                  <c:v>0.70809900000000303</c:v>
                </c:pt>
                <c:pt idx="3753">
                  <c:v>0.70824700000000296</c:v>
                </c:pt>
                <c:pt idx="3754">
                  <c:v>0.70839700000000305</c:v>
                </c:pt>
                <c:pt idx="3755">
                  <c:v>0.70854700000000304</c:v>
                </c:pt>
                <c:pt idx="3756">
                  <c:v>0.70870100000000302</c:v>
                </c:pt>
                <c:pt idx="3757">
                  <c:v>0.70885300000000295</c:v>
                </c:pt>
                <c:pt idx="3758">
                  <c:v>0.70901000000000303</c:v>
                </c:pt>
                <c:pt idx="3759">
                  <c:v>0.70916500000000304</c:v>
                </c:pt>
                <c:pt idx="3760">
                  <c:v>0.70932000000000295</c:v>
                </c:pt>
                <c:pt idx="3761">
                  <c:v>0.70947100000000296</c:v>
                </c:pt>
                <c:pt idx="3762">
                  <c:v>0.70962200000000297</c:v>
                </c:pt>
                <c:pt idx="3763">
                  <c:v>0.70977500000000304</c:v>
                </c:pt>
                <c:pt idx="3764">
                  <c:v>0.70993200000000301</c:v>
                </c:pt>
                <c:pt idx="3765">
                  <c:v>0.71008700000000302</c:v>
                </c:pt>
                <c:pt idx="3766">
                  <c:v>0.71024400000000298</c:v>
                </c:pt>
                <c:pt idx="3767">
                  <c:v>0.71040800000000304</c:v>
                </c:pt>
                <c:pt idx="3768">
                  <c:v>0.71057100000000295</c:v>
                </c:pt>
                <c:pt idx="3769">
                  <c:v>0.71072200000000296</c:v>
                </c:pt>
                <c:pt idx="3770">
                  <c:v>0.71086900000000297</c:v>
                </c:pt>
                <c:pt idx="3771">
                  <c:v>0.71101600000000298</c:v>
                </c:pt>
                <c:pt idx="3772">
                  <c:v>0.71116100000000304</c:v>
                </c:pt>
                <c:pt idx="3773">
                  <c:v>0.711310000000003</c:v>
                </c:pt>
                <c:pt idx="3774">
                  <c:v>0.71145800000000303</c:v>
                </c:pt>
                <c:pt idx="3775">
                  <c:v>0.71160200000000295</c:v>
                </c:pt>
                <c:pt idx="3776">
                  <c:v>0.71175500000000302</c:v>
                </c:pt>
                <c:pt idx="3777">
                  <c:v>0.71190700000000295</c:v>
                </c:pt>
                <c:pt idx="3778">
                  <c:v>0.71205800000000297</c:v>
                </c:pt>
                <c:pt idx="3779">
                  <c:v>0.71220900000000298</c:v>
                </c:pt>
                <c:pt idx="3780">
                  <c:v>0.71236100000000302</c:v>
                </c:pt>
                <c:pt idx="3781">
                  <c:v>0.71251300000000295</c:v>
                </c:pt>
                <c:pt idx="3782">
                  <c:v>0.71266600000000302</c:v>
                </c:pt>
                <c:pt idx="3783">
                  <c:v>0.71281700000000303</c:v>
                </c:pt>
                <c:pt idx="3784">
                  <c:v>0.71296500000000296</c:v>
                </c:pt>
                <c:pt idx="3785">
                  <c:v>0.713117000000003</c:v>
                </c:pt>
                <c:pt idx="3786">
                  <c:v>0.71327800000000297</c:v>
                </c:pt>
                <c:pt idx="3787">
                  <c:v>0.71343700000000299</c:v>
                </c:pt>
                <c:pt idx="3788">
                  <c:v>0.71359100000000297</c:v>
                </c:pt>
                <c:pt idx="3789">
                  <c:v>0.71373800000000298</c:v>
                </c:pt>
                <c:pt idx="3790">
                  <c:v>0.71388600000000302</c:v>
                </c:pt>
                <c:pt idx="3791">
                  <c:v>0.71403500000000297</c:v>
                </c:pt>
                <c:pt idx="3792">
                  <c:v>0.71419100000000302</c:v>
                </c:pt>
                <c:pt idx="3793">
                  <c:v>0.71434400000000298</c:v>
                </c:pt>
                <c:pt idx="3794">
                  <c:v>0.71449600000000302</c:v>
                </c:pt>
                <c:pt idx="3795">
                  <c:v>0.71464900000000298</c:v>
                </c:pt>
                <c:pt idx="3796">
                  <c:v>0.71480300000000296</c:v>
                </c:pt>
                <c:pt idx="3797">
                  <c:v>0.714955000000003</c:v>
                </c:pt>
                <c:pt idx="3798">
                  <c:v>0.71510700000000305</c:v>
                </c:pt>
                <c:pt idx="3799">
                  <c:v>0.71526100000000303</c:v>
                </c:pt>
                <c:pt idx="3800">
                  <c:v>0.71541300000000296</c:v>
                </c:pt>
                <c:pt idx="3801">
                  <c:v>0.71556200000000303</c:v>
                </c:pt>
                <c:pt idx="3802">
                  <c:v>0.71571000000000295</c:v>
                </c:pt>
                <c:pt idx="3803">
                  <c:v>0.71586500000000297</c:v>
                </c:pt>
                <c:pt idx="3804">
                  <c:v>0.71601900000000296</c:v>
                </c:pt>
                <c:pt idx="3805">
                  <c:v>0.71617400000000297</c:v>
                </c:pt>
                <c:pt idx="3806">
                  <c:v>0.71633100000000305</c:v>
                </c:pt>
                <c:pt idx="3807">
                  <c:v>0.71648700000000298</c:v>
                </c:pt>
                <c:pt idx="3808">
                  <c:v>0.716642000000003</c:v>
                </c:pt>
                <c:pt idx="3809">
                  <c:v>0.71679100000000295</c:v>
                </c:pt>
                <c:pt idx="3810">
                  <c:v>0.71694100000000305</c:v>
                </c:pt>
                <c:pt idx="3811">
                  <c:v>0.71708900000000297</c:v>
                </c:pt>
                <c:pt idx="3812">
                  <c:v>0.71724400000000299</c:v>
                </c:pt>
                <c:pt idx="3813">
                  <c:v>0.71739900000000301</c:v>
                </c:pt>
                <c:pt idx="3814">
                  <c:v>0.71755400000000302</c:v>
                </c:pt>
                <c:pt idx="3815">
                  <c:v>0.71770300000000298</c:v>
                </c:pt>
                <c:pt idx="3816">
                  <c:v>0.71785100000000301</c:v>
                </c:pt>
                <c:pt idx="3817">
                  <c:v>0.71800000000000297</c:v>
                </c:pt>
                <c:pt idx="3818">
                  <c:v>0.71815200000000301</c:v>
                </c:pt>
                <c:pt idx="3819">
                  <c:v>0.71830500000000297</c:v>
                </c:pt>
                <c:pt idx="3820">
                  <c:v>0.71845600000000298</c:v>
                </c:pt>
                <c:pt idx="3821">
                  <c:v>0.71861400000000297</c:v>
                </c:pt>
                <c:pt idx="3822">
                  <c:v>0.71877100000000305</c:v>
                </c:pt>
                <c:pt idx="3823">
                  <c:v>0.71892500000000303</c:v>
                </c:pt>
                <c:pt idx="3824">
                  <c:v>0.71907700000000296</c:v>
                </c:pt>
                <c:pt idx="3825">
                  <c:v>0.719229000000003</c:v>
                </c:pt>
                <c:pt idx="3826">
                  <c:v>0.719387000000003</c:v>
                </c:pt>
                <c:pt idx="3827">
                  <c:v>0.71954200000000301</c:v>
                </c:pt>
                <c:pt idx="3828">
                  <c:v>0.719696000000003</c:v>
                </c:pt>
                <c:pt idx="3829">
                  <c:v>0.71984100000000295</c:v>
                </c:pt>
                <c:pt idx="3830">
                  <c:v>0.71999100000000305</c:v>
                </c:pt>
                <c:pt idx="3831">
                  <c:v>0.72014300000000298</c:v>
                </c:pt>
                <c:pt idx="3832">
                  <c:v>0.72029600000000304</c:v>
                </c:pt>
                <c:pt idx="3833">
                  <c:v>0.72044400000000297</c:v>
                </c:pt>
                <c:pt idx="3834">
                  <c:v>0.72059200000000301</c:v>
                </c:pt>
                <c:pt idx="3835">
                  <c:v>0.72074000000000304</c:v>
                </c:pt>
                <c:pt idx="3836">
                  <c:v>0.720889000000003</c:v>
                </c:pt>
                <c:pt idx="3837">
                  <c:v>0.72104000000000301</c:v>
                </c:pt>
                <c:pt idx="3838">
                  <c:v>0.72118800000000305</c:v>
                </c:pt>
                <c:pt idx="3839">
                  <c:v>0.72134000000000298</c:v>
                </c:pt>
                <c:pt idx="3840">
                  <c:v>0.72149100000000299</c:v>
                </c:pt>
                <c:pt idx="3841">
                  <c:v>0.72164300000000403</c:v>
                </c:pt>
                <c:pt idx="3842">
                  <c:v>0.72179200000000299</c:v>
                </c:pt>
                <c:pt idx="3843">
                  <c:v>0.721943000000003</c:v>
                </c:pt>
                <c:pt idx="3844">
                  <c:v>0.72209500000000404</c:v>
                </c:pt>
                <c:pt idx="3845">
                  <c:v>0.72224600000000305</c:v>
                </c:pt>
                <c:pt idx="3846">
                  <c:v>0.72240000000000304</c:v>
                </c:pt>
                <c:pt idx="3847">
                  <c:v>0.72255200000000297</c:v>
                </c:pt>
                <c:pt idx="3848">
                  <c:v>0.72271000000000296</c:v>
                </c:pt>
                <c:pt idx="3849">
                  <c:v>0.72286800000000295</c:v>
                </c:pt>
                <c:pt idx="3850">
                  <c:v>0.72302700000000297</c:v>
                </c:pt>
                <c:pt idx="3851">
                  <c:v>0.72317500000000301</c:v>
                </c:pt>
                <c:pt idx="3852">
                  <c:v>0.72332500000000299</c:v>
                </c:pt>
                <c:pt idx="3853">
                  <c:v>0.72347300000000403</c:v>
                </c:pt>
                <c:pt idx="3854">
                  <c:v>0.72362000000000404</c:v>
                </c:pt>
                <c:pt idx="3855">
                  <c:v>0.72377000000000402</c:v>
                </c:pt>
                <c:pt idx="3856">
                  <c:v>0.72391900000000298</c:v>
                </c:pt>
                <c:pt idx="3857">
                  <c:v>0.72407600000000305</c:v>
                </c:pt>
                <c:pt idx="3858">
                  <c:v>0.72423100000000296</c:v>
                </c:pt>
                <c:pt idx="3859">
                  <c:v>0.72438600000000297</c:v>
                </c:pt>
                <c:pt idx="3860">
                  <c:v>0.72453500000000304</c:v>
                </c:pt>
                <c:pt idx="3861">
                  <c:v>0.72468400000000299</c:v>
                </c:pt>
                <c:pt idx="3862">
                  <c:v>0.72483000000000297</c:v>
                </c:pt>
                <c:pt idx="3863">
                  <c:v>0.72497500000000303</c:v>
                </c:pt>
                <c:pt idx="3864">
                  <c:v>0.72512400000000299</c:v>
                </c:pt>
                <c:pt idx="3865">
                  <c:v>0.72527400000000297</c:v>
                </c:pt>
                <c:pt idx="3866">
                  <c:v>0.72542900000000299</c:v>
                </c:pt>
                <c:pt idx="3867">
                  <c:v>0.72558500000000303</c:v>
                </c:pt>
                <c:pt idx="3868">
                  <c:v>0.72574000000000305</c:v>
                </c:pt>
                <c:pt idx="3869">
                  <c:v>0.72588700000000295</c:v>
                </c:pt>
                <c:pt idx="3870">
                  <c:v>0.72603300000000304</c:v>
                </c:pt>
                <c:pt idx="3871">
                  <c:v>0.72617800000000299</c:v>
                </c:pt>
                <c:pt idx="3872">
                  <c:v>0.72632300000000305</c:v>
                </c:pt>
                <c:pt idx="3873">
                  <c:v>0.72647100000000298</c:v>
                </c:pt>
                <c:pt idx="3874">
                  <c:v>0.72662100000000296</c:v>
                </c:pt>
                <c:pt idx="3875">
                  <c:v>0.72677500000000295</c:v>
                </c:pt>
                <c:pt idx="3876">
                  <c:v>0.72692700000000299</c:v>
                </c:pt>
                <c:pt idx="3877">
                  <c:v>0.72708700000000304</c:v>
                </c:pt>
                <c:pt idx="3878">
                  <c:v>0.72724200000000305</c:v>
                </c:pt>
                <c:pt idx="3879">
                  <c:v>0.72739000000000298</c:v>
                </c:pt>
                <c:pt idx="3880">
                  <c:v>0.72753700000000299</c:v>
                </c:pt>
                <c:pt idx="3881">
                  <c:v>0.727684000000003</c:v>
                </c:pt>
                <c:pt idx="3882">
                  <c:v>0.727831000000003</c:v>
                </c:pt>
                <c:pt idx="3883">
                  <c:v>0.72797600000000295</c:v>
                </c:pt>
                <c:pt idx="3884">
                  <c:v>0.72812700000000297</c:v>
                </c:pt>
                <c:pt idx="3885">
                  <c:v>0.72827800000000298</c:v>
                </c:pt>
                <c:pt idx="3886">
                  <c:v>0.72843200000000297</c:v>
                </c:pt>
                <c:pt idx="3887">
                  <c:v>0.72858900000000304</c:v>
                </c:pt>
                <c:pt idx="3888">
                  <c:v>0.72874900000000298</c:v>
                </c:pt>
                <c:pt idx="3889">
                  <c:v>0.72890500000000402</c:v>
                </c:pt>
                <c:pt idx="3890">
                  <c:v>0.72905300000000295</c:v>
                </c:pt>
                <c:pt idx="3891">
                  <c:v>0.72923100000000296</c:v>
                </c:pt>
                <c:pt idx="3892">
                  <c:v>0.72940800000000305</c:v>
                </c:pt>
                <c:pt idx="3893">
                  <c:v>0.729580000000003</c:v>
                </c:pt>
                <c:pt idx="3894">
                  <c:v>0.72973100000000302</c:v>
                </c:pt>
                <c:pt idx="3895">
                  <c:v>0.72988200000000303</c:v>
                </c:pt>
                <c:pt idx="3896">
                  <c:v>0.73002900000000404</c:v>
                </c:pt>
                <c:pt idx="3897">
                  <c:v>0.73017800000000299</c:v>
                </c:pt>
                <c:pt idx="3898">
                  <c:v>0.73032700000000295</c:v>
                </c:pt>
                <c:pt idx="3899">
                  <c:v>0.73047500000000298</c:v>
                </c:pt>
                <c:pt idx="3900">
                  <c:v>0.73062300000000302</c:v>
                </c:pt>
                <c:pt idx="3901">
                  <c:v>0.73077100000000395</c:v>
                </c:pt>
                <c:pt idx="3902">
                  <c:v>0.73092200000000296</c:v>
                </c:pt>
                <c:pt idx="3903">
                  <c:v>0.73107200000000305</c:v>
                </c:pt>
                <c:pt idx="3904">
                  <c:v>0.73122200000000304</c:v>
                </c:pt>
                <c:pt idx="3905">
                  <c:v>0.73137300000000305</c:v>
                </c:pt>
                <c:pt idx="3906">
                  <c:v>0.73153200000000296</c:v>
                </c:pt>
                <c:pt idx="3907">
                  <c:v>0.73169300000000403</c:v>
                </c:pt>
                <c:pt idx="3908">
                  <c:v>0.73184500000000396</c:v>
                </c:pt>
                <c:pt idx="3909">
                  <c:v>0.73199100000000406</c:v>
                </c:pt>
                <c:pt idx="3910">
                  <c:v>0.73213600000000301</c:v>
                </c:pt>
                <c:pt idx="3911">
                  <c:v>0.73228700000000302</c:v>
                </c:pt>
                <c:pt idx="3912">
                  <c:v>0.73244000000000298</c:v>
                </c:pt>
                <c:pt idx="3913">
                  <c:v>0.73259500000000299</c:v>
                </c:pt>
                <c:pt idx="3914">
                  <c:v>0.73274400000000295</c:v>
                </c:pt>
                <c:pt idx="3915">
                  <c:v>0.73289300000000301</c:v>
                </c:pt>
                <c:pt idx="3916">
                  <c:v>0.73304200000000297</c:v>
                </c:pt>
                <c:pt idx="3917">
                  <c:v>0.73319300000000298</c:v>
                </c:pt>
                <c:pt idx="3918">
                  <c:v>0.73334600000000305</c:v>
                </c:pt>
                <c:pt idx="3919">
                  <c:v>0.73349400000000298</c:v>
                </c:pt>
                <c:pt idx="3920">
                  <c:v>0.73364700000000305</c:v>
                </c:pt>
                <c:pt idx="3921">
                  <c:v>0.73379900000000298</c:v>
                </c:pt>
                <c:pt idx="3922">
                  <c:v>0.73395500000000302</c:v>
                </c:pt>
                <c:pt idx="3923">
                  <c:v>0.73410500000000301</c:v>
                </c:pt>
                <c:pt idx="3924">
                  <c:v>0.73425500000000299</c:v>
                </c:pt>
                <c:pt idx="3925">
                  <c:v>0.73440500000000297</c:v>
                </c:pt>
                <c:pt idx="3926">
                  <c:v>0.73455500000000296</c:v>
                </c:pt>
                <c:pt idx="3927">
                  <c:v>0.73470600000000297</c:v>
                </c:pt>
                <c:pt idx="3928">
                  <c:v>0.73485500000000303</c:v>
                </c:pt>
                <c:pt idx="3929">
                  <c:v>0.73500600000000305</c:v>
                </c:pt>
                <c:pt idx="3930">
                  <c:v>0.73515700000000295</c:v>
                </c:pt>
                <c:pt idx="3931">
                  <c:v>0.73531000000000302</c:v>
                </c:pt>
                <c:pt idx="3932">
                  <c:v>0.73545700000000302</c:v>
                </c:pt>
                <c:pt idx="3933">
                  <c:v>0.73560500000000295</c:v>
                </c:pt>
                <c:pt idx="3934">
                  <c:v>0.73576300000000305</c:v>
                </c:pt>
                <c:pt idx="3935">
                  <c:v>0.73592000000000302</c:v>
                </c:pt>
                <c:pt idx="3936">
                  <c:v>0.73606900000000297</c:v>
                </c:pt>
                <c:pt idx="3937">
                  <c:v>0.73621700000000301</c:v>
                </c:pt>
                <c:pt idx="3938">
                  <c:v>0.736371000000003</c:v>
                </c:pt>
                <c:pt idx="3939">
                  <c:v>0.73652500000000298</c:v>
                </c:pt>
                <c:pt idx="3940">
                  <c:v>0.73667900000000297</c:v>
                </c:pt>
                <c:pt idx="3941">
                  <c:v>0.73682800000000304</c:v>
                </c:pt>
                <c:pt idx="3942">
                  <c:v>0.73697800000000302</c:v>
                </c:pt>
                <c:pt idx="3943">
                  <c:v>0.737128000000003</c:v>
                </c:pt>
                <c:pt idx="3944">
                  <c:v>0.73727700000000296</c:v>
                </c:pt>
                <c:pt idx="3945">
                  <c:v>0.73742600000000302</c:v>
                </c:pt>
                <c:pt idx="3946">
                  <c:v>0.73757500000000298</c:v>
                </c:pt>
                <c:pt idx="3947">
                  <c:v>0.73773300000000297</c:v>
                </c:pt>
                <c:pt idx="3948">
                  <c:v>0.73789200000000299</c:v>
                </c:pt>
                <c:pt idx="3949">
                  <c:v>0.73804500000000295</c:v>
                </c:pt>
                <c:pt idx="3950">
                  <c:v>0.73819100000000304</c:v>
                </c:pt>
                <c:pt idx="3951">
                  <c:v>0.73833800000000305</c:v>
                </c:pt>
                <c:pt idx="3952">
                  <c:v>0.73848600000000297</c:v>
                </c:pt>
                <c:pt idx="3953">
                  <c:v>0.73863700000000299</c:v>
                </c:pt>
                <c:pt idx="3954">
                  <c:v>0.738788000000003</c:v>
                </c:pt>
                <c:pt idx="3955">
                  <c:v>0.73893800000000298</c:v>
                </c:pt>
                <c:pt idx="3956">
                  <c:v>0.73909100000000305</c:v>
                </c:pt>
                <c:pt idx="3957">
                  <c:v>0.73924400000000301</c:v>
                </c:pt>
                <c:pt idx="3958">
                  <c:v>0.73940000000000305</c:v>
                </c:pt>
                <c:pt idx="3959">
                  <c:v>0.73954900000000301</c:v>
                </c:pt>
                <c:pt idx="3960">
                  <c:v>0.73969600000000302</c:v>
                </c:pt>
                <c:pt idx="3961">
                  <c:v>0.739842000000003</c:v>
                </c:pt>
                <c:pt idx="3962">
                  <c:v>0.73999700000000301</c:v>
                </c:pt>
                <c:pt idx="3963">
                  <c:v>0.74015300000000295</c:v>
                </c:pt>
                <c:pt idx="3964">
                  <c:v>0.74030100000000298</c:v>
                </c:pt>
                <c:pt idx="3965">
                  <c:v>0.74045300000000303</c:v>
                </c:pt>
                <c:pt idx="3966">
                  <c:v>0.74060400000000304</c:v>
                </c:pt>
                <c:pt idx="3967">
                  <c:v>0.74076000000000297</c:v>
                </c:pt>
                <c:pt idx="3968">
                  <c:v>0.74091000000000296</c:v>
                </c:pt>
                <c:pt idx="3969">
                  <c:v>0.74105700000000296</c:v>
                </c:pt>
                <c:pt idx="3970">
                  <c:v>0.74120400000000297</c:v>
                </c:pt>
                <c:pt idx="3971">
                  <c:v>0.74135000000000295</c:v>
                </c:pt>
                <c:pt idx="3972">
                  <c:v>0.74149500000000301</c:v>
                </c:pt>
                <c:pt idx="3973">
                  <c:v>0.74164000000000296</c:v>
                </c:pt>
                <c:pt idx="3974">
                  <c:v>0.74180300000000299</c:v>
                </c:pt>
                <c:pt idx="3975">
                  <c:v>0.74198600000000303</c:v>
                </c:pt>
                <c:pt idx="3976">
                  <c:v>0.74218400000000295</c:v>
                </c:pt>
                <c:pt idx="3977">
                  <c:v>0.74236900000000305</c:v>
                </c:pt>
                <c:pt idx="3978">
                  <c:v>0.74255100000000296</c:v>
                </c:pt>
                <c:pt idx="3979">
                  <c:v>0.74273800000000301</c:v>
                </c:pt>
                <c:pt idx="3980">
                  <c:v>0.74294700000000302</c:v>
                </c:pt>
                <c:pt idx="3981">
                  <c:v>0.74316400000000304</c:v>
                </c:pt>
                <c:pt idx="3982">
                  <c:v>0.74336400000000302</c:v>
                </c:pt>
                <c:pt idx="3983">
                  <c:v>0.74352300000000304</c:v>
                </c:pt>
                <c:pt idx="3984">
                  <c:v>0.74368100000000303</c:v>
                </c:pt>
                <c:pt idx="3985">
                  <c:v>0.743842000000003</c:v>
                </c:pt>
                <c:pt idx="3986">
                  <c:v>0.74399800000000305</c:v>
                </c:pt>
                <c:pt idx="3987">
                  <c:v>0.74415800000000298</c:v>
                </c:pt>
                <c:pt idx="3988">
                  <c:v>0.744317000000003</c:v>
                </c:pt>
                <c:pt idx="3989">
                  <c:v>0.74447200000000302</c:v>
                </c:pt>
                <c:pt idx="3990">
                  <c:v>0.74462300000000303</c:v>
                </c:pt>
                <c:pt idx="3991">
                  <c:v>0.744780000000003</c:v>
                </c:pt>
                <c:pt idx="3992">
                  <c:v>0.74494200000000299</c:v>
                </c:pt>
                <c:pt idx="3993">
                  <c:v>0.74509900000000295</c:v>
                </c:pt>
                <c:pt idx="3994">
                  <c:v>0.74525700000000294</c:v>
                </c:pt>
                <c:pt idx="3995">
                  <c:v>0.74540900000000299</c:v>
                </c:pt>
                <c:pt idx="3996">
                  <c:v>0.74557400000000296</c:v>
                </c:pt>
                <c:pt idx="3997">
                  <c:v>0.74575600000000297</c:v>
                </c:pt>
                <c:pt idx="3998">
                  <c:v>0.74594000000000305</c:v>
                </c:pt>
                <c:pt idx="3999">
                  <c:v>0.74610600000000304</c:v>
                </c:pt>
                <c:pt idx="4000">
                  <c:v>0.746259000000003</c:v>
                </c:pt>
                <c:pt idx="4001">
                  <c:v>0.74641600000000297</c:v>
                </c:pt>
                <c:pt idx="4002">
                  <c:v>0.74657300000000304</c:v>
                </c:pt>
                <c:pt idx="4003">
                  <c:v>0.74673100000000303</c:v>
                </c:pt>
                <c:pt idx="4004">
                  <c:v>0.74688200000000304</c:v>
                </c:pt>
                <c:pt idx="4005">
                  <c:v>0.747035000000003</c:v>
                </c:pt>
                <c:pt idx="4006">
                  <c:v>0.74718900000000299</c:v>
                </c:pt>
                <c:pt idx="4007">
                  <c:v>0.74734900000000304</c:v>
                </c:pt>
                <c:pt idx="4008">
                  <c:v>0.74750700000000303</c:v>
                </c:pt>
                <c:pt idx="4009">
                  <c:v>0.74766300000000296</c:v>
                </c:pt>
                <c:pt idx="4010">
                  <c:v>0.74782000000000304</c:v>
                </c:pt>
                <c:pt idx="4011">
                  <c:v>0.74797800000000303</c:v>
                </c:pt>
                <c:pt idx="4012">
                  <c:v>0.74813700000000305</c:v>
                </c:pt>
                <c:pt idx="4013">
                  <c:v>0.74828700000000303</c:v>
                </c:pt>
                <c:pt idx="4014">
                  <c:v>0.74843800000000305</c:v>
                </c:pt>
                <c:pt idx="4015">
                  <c:v>0.748591000000003</c:v>
                </c:pt>
                <c:pt idx="4016">
                  <c:v>0.74874800000000297</c:v>
                </c:pt>
                <c:pt idx="4017">
                  <c:v>0.74892000000000303</c:v>
                </c:pt>
                <c:pt idx="4018">
                  <c:v>0.74911000000000305</c:v>
                </c:pt>
                <c:pt idx="4019">
                  <c:v>0.74930700000000305</c:v>
                </c:pt>
                <c:pt idx="4020">
                  <c:v>0.74949500000000302</c:v>
                </c:pt>
                <c:pt idx="4021">
                  <c:v>0.74966300000000297</c:v>
                </c:pt>
                <c:pt idx="4022">
                  <c:v>0.74982000000000304</c:v>
                </c:pt>
                <c:pt idx="4023">
                  <c:v>0.74997100000000305</c:v>
                </c:pt>
                <c:pt idx="4024">
                  <c:v>0.75012100000000304</c:v>
                </c:pt>
                <c:pt idx="4025">
                  <c:v>0.75026800000000304</c:v>
                </c:pt>
                <c:pt idx="4026">
                  <c:v>0.750417000000003</c:v>
                </c:pt>
                <c:pt idx="4027">
                  <c:v>0.75057200000000301</c:v>
                </c:pt>
                <c:pt idx="4028">
                  <c:v>0.75073100000000303</c:v>
                </c:pt>
                <c:pt idx="4029">
                  <c:v>0.75088500000000302</c:v>
                </c:pt>
                <c:pt idx="4030">
                  <c:v>0.75104000000000304</c:v>
                </c:pt>
                <c:pt idx="4031">
                  <c:v>0.75118500000000299</c:v>
                </c:pt>
                <c:pt idx="4032">
                  <c:v>0.75133100000000297</c:v>
                </c:pt>
                <c:pt idx="4033">
                  <c:v>0.75147800000000298</c:v>
                </c:pt>
                <c:pt idx="4034">
                  <c:v>0.75162600000000301</c:v>
                </c:pt>
                <c:pt idx="4035">
                  <c:v>0.75177300000000302</c:v>
                </c:pt>
                <c:pt idx="4036">
                  <c:v>0.75192000000000303</c:v>
                </c:pt>
                <c:pt idx="4037">
                  <c:v>0.75207000000000301</c:v>
                </c:pt>
                <c:pt idx="4038">
                  <c:v>0.75222200000000305</c:v>
                </c:pt>
                <c:pt idx="4039">
                  <c:v>0.75237600000000304</c:v>
                </c:pt>
                <c:pt idx="4040">
                  <c:v>0.75252400000000297</c:v>
                </c:pt>
                <c:pt idx="4041">
                  <c:v>0.75267200000000301</c:v>
                </c:pt>
                <c:pt idx="4042">
                  <c:v>0.75281800000000298</c:v>
                </c:pt>
                <c:pt idx="4043">
                  <c:v>0.75296400000000296</c:v>
                </c:pt>
                <c:pt idx="4044">
                  <c:v>0.75311000000000305</c:v>
                </c:pt>
                <c:pt idx="4045">
                  <c:v>0.75325700000000295</c:v>
                </c:pt>
                <c:pt idx="4046">
                  <c:v>0.75340900000000299</c:v>
                </c:pt>
                <c:pt idx="4047">
                  <c:v>0.75357400000000296</c:v>
                </c:pt>
                <c:pt idx="4048">
                  <c:v>0.75374800000000297</c:v>
                </c:pt>
                <c:pt idx="4049">
                  <c:v>0.75390500000000304</c:v>
                </c:pt>
                <c:pt idx="4050">
                  <c:v>0.754050000000003</c:v>
                </c:pt>
                <c:pt idx="4051">
                  <c:v>0.75419500000000295</c:v>
                </c:pt>
                <c:pt idx="4052">
                  <c:v>0.75434100000000304</c:v>
                </c:pt>
                <c:pt idx="4053">
                  <c:v>0.75448700000000302</c:v>
                </c:pt>
                <c:pt idx="4054">
                  <c:v>0.75463100000000305</c:v>
                </c:pt>
                <c:pt idx="4055">
                  <c:v>0.75477700000000303</c:v>
                </c:pt>
                <c:pt idx="4056">
                  <c:v>0.75492300000000301</c:v>
                </c:pt>
                <c:pt idx="4057">
                  <c:v>0.75507300000000299</c:v>
                </c:pt>
                <c:pt idx="4058">
                  <c:v>0.75521900000000297</c:v>
                </c:pt>
                <c:pt idx="4059">
                  <c:v>0.75536600000000198</c:v>
                </c:pt>
                <c:pt idx="4060">
                  <c:v>0.75551400000000302</c:v>
                </c:pt>
                <c:pt idx="4061">
                  <c:v>0.75566100000000302</c:v>
                </c:pt>
                <c:pt idx="4062">
                  <c:v>0.755807000000003</c:v>
                </c:pt>
                <c:pt idx="4063">
                  <c:v>0.75595200000000295</c:v>
                </c:pt>
                <c:pt idx="4064">
                  <c:v>0.75610200000000305</c:v>
                </c:pt>
                <c:pt idx="4065">
                  <c:v>0.75625200000000303</c:v>
                </c:pt>
                <c:pt idx="4066">
                  <c:v>0.75640500000000199</c:v>
                </c:pt>
                <c:pt idx="4067">
                  <c:v>0.75655800000000195</c:v>
                </c:pt>
                <c:pt idx="4068">
                  <c:v>0.75671200000000205</c:v>
                </c:pt>
                <c:pt idx="4069">
                  <c:v>0.75686300000000195</c:v>
                </c:pt>
                <c:pt idx="4070">
                  <c:v>0.75700800000000201</c:v>
                </c:pt>
                <c:pt idx="4071">
                  <c:v>0.75715300000000196</c:v>
                </c:pt>
                <c:pt idx="4072">
                  <c:v>0.757297000000002</c:v>
                </c:pt>
                <c:pt idx="4073">
                  <c:v>0.757444000000002</c:v>
                </c:pt>
                <c:pt idx="4074">
                  <c:v>0.75759200000000204</c:v>
                </c:pt>
                <c:pt idx="4075">
                  <c:v>0.75774200000000302</c:v>
                </c:pt>
                <c:pt idx="4076">
                  <c:v>0.75789300000000304</c:v>
                </c:pt>
                <c:pt idx="4077">
                  <c:v>0.75804700000000302</c:v>
                </c:pt>
                <c:pt idx="4078">
                  <c:v>0.75819400000000303</c:v>
                </c:pt>
                <c:pt idx="4079">
                  <c:v>0.75833900000000198</c:v>
                </c:pt>
                <c:pt idx="4080">
                  <c:v>0.75848300000000202</c:v>
                </c:pt>
                <c:pt idx="4081">
                  <c:v>0.75862800000000197</c:v>
                </c:pt>
                <c:pt idx="4082">
                  <c:v>0.75877400000000195</c:v>
                </c:pt>
                <c:pt idx="4083">
                  <c:v>0.75891900000000201</c:v>
                </c:pt>
                <c:pt idx="4084">
                  <c:v>0.75906800000000196</c:v>
                </c:pt>
                <c:pt idx="4085">
                  <c:v>0.759212000000002</c:v>
                </c:pt>
                <c:pt idx="4086">
                  <c:v>0.75935700000000195</c:v>
                </c:pt>
                <c:pt idx="4087">
                  <c:v>0.75950900000000199</c:v>
                </c:pt>
                <c:pt idx="4088">
                  <c:v>0.75966300000000198</c:v>
                </c:pt>
                <c:pt idx="4089">
                  <c:v>0.75981600000000205</c:v>
                </c:pt>
                <c:pt idx="4090">
                  <c:v>0.75996000000000197</c:v>
                </c:pt>
                <c:pt idx="4091">
                  <c:v>0.76010900000000203</c:v>
                </c:pt>
                <c:pt idx="4092">
                  <c:v>0.76026100000000196</c:v>
                </c:pt>
                <c:pt idx="4093">
                  <c:v>0.76041700000000201</c:v>
                </c:pt>
                <c:pt idx="4094">
                  <c:v>0.76056500000000204</c:v>
                </c:pt>
                <c:pt idx="4095">
                  <c:v>0.76071300000000197</c:v>
                </c:pt>
                <c:pt idx="4096">
                  <c:v>0.76085900000000195</c:v>
                </c:pt>
                <c:pt idx="4097">
                  <c:v>0.76100700000000199</c:v>
                </c:pt>
                <c:pt idx="4098">
                  <c:v>0.76115500000000302</c:v>
                </c:pt>
                <c:pt idx="4099">
                  <c:v>0.76130200000000203</c:v>
                </c:pt>
                <c:pt idx="4100">
                  <c:v>0.76145200000000202</c:v>
                </c:pt>
                <c:pt idx="4101">
                  <c:v>0.76161000000000201</c:v>
                </c:pt>
                <c:pt idx="4102">
                  <c:v>0.76177500000000198</c:v>
                </c:pt>
                <c:pt idx="4103">
                  <c:v>0.76192500000000196</c:v>
                </c:pt>
                <c:pt idx="4104">
                  <c:v>0.76207200000000197</c:v>
                </c:pt>
                <c:pt idx="4105">
                  <c:v>0.76222400000000201</c:v>
                </c:pt>
                <c:pt idx="4106">
                  <c:v>0.76237600000000205</c:v>
                </c:pt>
                <c:pt idx="4107">
                  <c:v>0.76252900000000201</c:v>
                </c:pt>
                <c:pt idx="4108">
                  <c:v>0.76268100000000305</c:v>
                </c:pt>
                <c:pt idx="4109">
                  <c:v>0.76283700000000199</c:v>
                </c:pt>
                <c:pt idx="4110">
                  <c:v>0.76298700000000197</c:v>
                </c:pt>
                <c:pt idx="4111">
                  <c:v>0.76314200000000199</c:v>
                </c:pt>
                <c:pt idx="4112">
                  <c:v>0.76328700000000205</c:v>
                </c:pt>
                <c:pt idx="4113">
                  <c:v>0.763432000000002</c:v>
                </c:pt>
                <c:pt idx="4114">
                  <c:v>0.763575000000002</c:v>
                </c:pt>
                <c:pt idx="4115">
                  <c:v>0.76371800000000201</c:v>
                </c:pt>
                <c:pt idx="4116">
                  <c:v>0.76386100000000201</c:v>
                </c:pt>
                <c:pt idx="4117">
                  <c:v>0.76400400000000201</c:v>
                </c:pt>
                <c:pt idx="4118">
                  <c:v>0.76415100000000202</c:v>
                </c:pt>
                <c:pt idx="4119">
                  <c:v>0.76429900000000295</c:v>
                </c:pt>
                <c:pt idx="4120">
                  <c:v>0.76445100000000199</c:v>
                </c:pt>
                <c:pt idx="4121">
                  <c:v>0.76459600000000205</c:v>
                </c:pt>
                <c:pt idx="4122">
                  <c:v>0.76474300000000295</c:v>
                </c:pt>
                <c:pt idx="4123">
                  <c:v>0.76488800000000201</c:v>
                </c:pt>
                <c:pt idx="4124">
                  <c:v>0.76503200000000204</c:v>
                </c:pt>
                <c:pt idx="4125">
                  <c:v>0.76517600000000197</c:v>
                </c:pt>
                <c:pt idx="4126">
                  <c:v>0.76532300000000197</c:v>
                </c:pt>
                <c:pt idx="4127">
                  <c:v>0.76547600000000204</c:v>
                </c:pt>
                <c:pt idx="4128">
                  <c:v>0.76563000000000303</c:v>
                </c:pt>
                <c:pt idx="4129">
                  <c:v>0.76578800000000202</c:v>
                </c:pt>
                <c:pt idx="4130">
                  <c:v>0.765930000000002</c:v>
                </c:pt>
                <c:pt idx="4131">
                  <c:v>0.76608000000000198</c:v>
                </c:pt>
                <c:pt idx="4132">
                  <c:v>0.76622900000000205</c:v>
                </c:pt>
                <c:pt idx="4133">
                  <c:v>0.76637700000000197</c:v>
                </c:pt>
                <c:pt idx="4134">
                  <c:v>0.76652400000000198</c:v>
                </c:pt>
                <c:pt idx="4135">
                  <c:v>0.76667300000000205</c:v>
                </c:pt>
                <c:pt idx="4136">
                  <c:v>0.76682000000000194</c:v>
                </c:pt>
                <c:pt idx="4137">
                  <c:v>0.76696500000000201</c:v>
                </c:pt>
                <c:pt idx="4138">
                  <c:v>0.76711600000000202</c:v>
                </c:pt>
                <c:pt idx="4139">
                  <c:v>0.76726000000000205</c:v>
                </c:pt>
                <c:pt idx="4140">
                  <c:v>0.76740400000000197</c:v>
                </c:pt>
                <c:pt idx="4141">
                  <c:v>0.76754900000000204</c:v>
                </c:pt>
                <c:pt idx="4142">
                  <c:v>0.76769500000000201</c:v>
                </c:pt>
                <c:pt idx="4143">
                  <c:v>0.76784000000000197</c:v>
                </c:pt>
                <c:pt idx="4144">
                  <c:v>0.76798300000000197</c:v>
                </c:pt>
                <c:pt idx="4145">
                  <c:v>0.76812900000000195</c:v>
                </c:pt>
                <c:pt idx="4146">
                  <c:v>0.76827800000000201</c:v>
                </c:pt>
                <c:pt idx="4147">
                  <c:v>0.76844300000000199</c:v>
                </c:pt>
                <c:pt idx="4148">
                  <c:v>0.76859600000000206</c:v>
                </c:pt>
                <c:pt idx="4149">
                  <c:v>0.76874800000000199</c:v>
                </c:pt>
                <c:pt idx="4150">
                  <c:v>0.76889200000000202</c:v>
                </c:pt>
                <c:pt idx="4151">
                  <c:v>0.76903600000000205</c:v>
                </c:pt>
                <c:pt idx="4152">
                  <c:v>0.76918000000000197</c:v>
                </c:pt>
                <c:pt idx="4153">
                  <c:v>0.76932500000000203</c:v>
                </c:pt>
                <c:pt idx="4154">
                  <c:v>0.76947100000000201</c:v>
                </c:pt>
                <c:pt idx="4155">
                  <c:v>0.76961700000000199</c:v>
                </c:pt>
                <c:pt idx="4156">
                  <c:v>0.76976700000000198</c:v>
                </c:pt>
                <c:pt idx="4157">
                  <c:v>0.76991000000000198</c:v>
                </c:pt>
                <c:pt idx="4158">
                  <c:v>0.77005300000000199</c:v>
                </c:pt>
                <c:pt idx="4159">
                  <c:v>0.77019700000000202</c:v>
                </c:pt>
                <c:pt idx="4160">
                  <c:v>0.77034200000000197</c:v>
                </c:pt>
                <c:pt idx="4161">
                  <c:v>0.77048900000000198</c:v>
                </c:pt>
                <c:pt idx="4162">
                  <c:v>0.77064100000000202</c:v>
                </c:pt>
                <c:pt idx="4163">
                  <c:v>0.77079600000000204</c:v>
                </c:pt>
                <c:pt idx="4164">
                  <c:v>0.77094600000000202</c:v>
                </c:pt>
                <c:pt idx="4165">
                  <c:v>0.77110200000000195</c:v>
                </c:pt>
                <c:pt idx="4166">
                  <c:v>0.77124800000000204</c:v>
                </c:pt>
                <c:pt idx="4167">
                  <c:v>0.77140200000000203</c:v>
                </c:pt>
                <c:pt idx="4168">
                  <c:v>0.77155200000000201</c:v>
                </c:pt>
                <c:pt idx="4169">
                  <c:v>0.771702000000002</c:v>
                </c:pt>
                <c:pt idx="4170">
                  <c:v>0.771845000000002</c:v>
                </c:pt>
                <c:pt idx="4171">
                  <c:v>0.77198900000000203</c:v>
                </c:pt>
                <c:pt idx="4172">
                  <c:v>0.77213700000000196</c:v>
                </c:pt>
                <c:pt idx="4173">
                  <c:v>0.77228600000000203</c:v>
                </c:pt>
                <c:pt idx="4174">
                  <c:v>0.77244000000000201</c:v>
                </c:pt>
                <c:pt idx="4175">
                  <c:v>0.77258500000000196</c:v>
                </c:pt>
                <c:pt idx="4176">
                  <c:v>0.77273400000000203</c:v>
                </c:pt>
                <c:pt idx="4177">
                  <c:v>0.77288600000000196</c:v>
                </c:pt>
                <c:pt idx="4178">
                  <c:v>0.77303600000000205</c:v>
                </c:pt>
                <c:pt idx="4179">
                  <c:v>0.77318100000000201</c:v>
                </c:pt>
                <c:pt idx="4180">
                  <c:v>0.77332600000000196</c:v>
                </c:pt>
                <c:pt idx="4181">
                  <c:v>0.77347400000000199</c:v>
                </c:pt>
                <c:pt idx="4182">
                  <c:v>0.77362200000000203</c:v>
                </c:pt>
                <c:pt idx="4183">
                  <c:v>0.77377800000000196</c:v>
                </c:pt>
                <c:pt idx="4184">
                  <c:v>0.77392500000000197</c:v>
                </c:pt>
                <c:pt idx="4185">
                  <c:v>0.77407100000000195</c:v>
                </c:pt>
                <c:pt idx="4186">
                  <c:v>0.77421700000000204</c:v>
                </c:pt>
                <c:pt idx="4187">
                  <c:v>0.77437200000000195</c:v>
                </c:pt>
                <c:pt idx="4188">
                  <c:v>0.77452500000000202</c:v>
                </c:pt>
                <c:pt idx="4189">
                  <c:v>0.77467700000000195</c:v>
                </c:pt>
                <c:pt idx="4190">
                  <c:v>0.77483100000000205</c:v>
                </c:pt>
                <c:pt idx="4191">
                  <c:v>0.77498600000000195</c:v>
                </c:pt>
                <c:pt idx="4192">
                  <c:v>0.77514800000000195</c:v>
                </c:pt>
                <c:pt idx="4193">
                  <c:v>0.77529400000000204</c:v>
                </c:pt>
                <c:pt idx="4194">
                  <c:v>0.77543900000000199</c:v>
                </c:pt>
                <c:pt idx="4195">
                  <c:v>0.77558300000000202</c:v>
                </c:pt>
                <c:pt idx="4196">
                  <c:v>0.77572700000000205</c:v>
                </c:pt>
                <c:pt idx="4197">
                  <c:v>0.77587300000000203</c:v>
                </c:pt>
                <c:pt idx="4198">
                  <c:v>0.77601800000000198</c:v>
                </c:pt>
                <c:pt idx="4199">
                  <c:v>0.77616600000000202</c:v>
                </c:pt>
                <c:pt idx="4200">
                  <c:v>0.77631700000000203</c:v>
                </c:pt>
                <c:pt idx="4201">
                  <c:v>0.77647500000000202</c:v>
                </c:pt>
                <c:pt idx="4202">
                  <c:v>0.77662300000000195</c:v>
                </c:pt>
                <c:pt idx="4203">
                  <c:v>0.77677100000000199</c:v>
                </c:pt>
                <c:pt idx="4204">
                  <c:v>0.776918000000002</c:v>
                </c:pt>
                <c:pt idx="4205">
                  <c:v>0.777065000000002</c:v>
                </c:pt>
                <c:pt idx="4206">
                  <c:v>0.77721500000000199</c:v>
                </c:pt>
                <c:pt idx="4207">
                  <c:v>0.77736800000000195</c:v>
                </c:pt>
                <c:pt idx="4208">
                  <c:v>0.77752500000000202</c:v>
                </c:pt>
                <c:pt idx="4209">
                  <c:v>0.77768200000000198</c:v>
                </c:pt>
                <c:pt idx="4210">
                  <c:v>0.77783400000000202</c:v>
                </c:pt>
                <c:pt idx="4211">
                  <c:v>0.77797700000000203</c:v>
                </c:pt>
                <c:pt idx="4212">
                  <c:v>0.77813500000000202</c:v>
                </c:pt>
                <c:pt idx="4213">
                  <c:v>0.77831600000000201</c:v>
                </c:pt>
                <c:pt idx="4214">
                  <c:v>0.77851200000000198</c:v>
                </c:pt>
                <c:pt idx="4215">
                  <c:v>0.77869000000000199</c:v>
                </c:pt>
                <c:pt idx="4216">
                  <c:v>0.77885200000000199</c:v>
                </c:pt>
                <c:pt idx="4217">
                  <c:v>0.779007000000002</c:v>
                </c:pt>
                <c:pt idx="4218">
                  <c:v>0.77916300000000205</c:v>
                </c:pt>
                <c:pt idx="4219">
                  <c:v>0.77933200000000202</c:v>
                </c:pt>
                <c:pt idx="4220">
                  <c:v>0.77948800000000196</c:v>
                </c:pt>
                <c:pt idx="4221">
                  <c:v>0.77964100000000203</c:v>
                </c:pt>
                <c:pt idx="4222">
                  <c:v>0.77979400000000199</c:v>
                </c:pt>
                <c:pt idx="4223">
                  <c:v>0.77994700000000206</c:v>
                </c:pt>
                <c:pt idx="4224">
                  <c:v>0.78010100000000204</c:v>
                </c:pt>
                <c:pt idx="4225">
                  <c:v>0.78025300000000197</c:v>
                </c:pt>
                <c:pt idx="4226">
                  <c:v>0.78040600000000204</c:v>
                </c:pt>
                <c:pt idx="4227">
                  <c:v>0.78056100000000195</c:v>
                </c:pt>
                <c:pt idx="4228">
                  <c:v>0.78072700000000195</c:v>
                </c:pt>
                <c:pt idx="4229">
                  <c:v>0.78088100000000205</c:v>
                </c:pt>
                <c:pt idx="4230">
                  <c:v>0.781030000000002</c:v>
                </c:pt>
                <c:pt idx="4231">
                  <c:v>0.78117900000000196</c:v>
                </c:pt>
                <c:pt idx="4232">
                  <c:v>0.78132800000000202</c:v>
                </c:pt>
                <c:pt idx="4233">
                  <c:v>0.78147900000000203</c:v>
                </c:pt>
                <c:pt idx="4234">
                  <c:v>0.78164100000000203</c:v>
                </c:pt>
                <c:pt idx="4235">
                  <c:v>0.78182000000000196</c:v>
                </c:pt>
                <c:pt idx="4236">
                  <c:v>0.78200700000000201</c:v>
                </c:pt>
                <c:pt idx="4237">
                  <c:v>0.78218400000000199</c:v>
                </c:pt>
                <c:pt idx="4238">
                  <c:v>0.78233600000000203</c:v>
                </c:pt>
                <c:pt idx="4239">
                  <c:v>0.78248800000000196</c:v>
                </c:pt>
                <c:pt idx="4240">
                  <c:v>0.78263900000000197</c:v>
                </c:pt>
                <c:pt idx="4241">
                  <c:v>0.78278900000000196</c:v>
                </c:pt>
                <c:pt idx="4242">
                  <c:v>0.78294200000000203</c:v>
                </c:pt>
                <c:pt idx="4243">
                  <c:v>0.78309300000000204</c:v>
                </c:pt>
                <c:pt idx="4244">
                  <c:v>0.78324800000000205</c:v>
                </c:pt>
                <c:pt idx="4245">
                  <c:v>0.78340500000000202</c:v>
                </c:pt>
                <c:pt idx="4246">
                  <c:v>0.78356900000000196</c:v>
                </c:pt>
                <c:pt idx="4247">
                  <c:v>0.78373100000000195</c:v>
                </c:pt>
                <c:pt idx="4248">
                  <c:v>0.78390300000000201</c:v>
                </c:pt>
                <c:pt idx="4249">
                  <c:v>0.78407000000000204</c:v>
                </c:pt>
                <c:pt idx="4250">
                  <c:v>0.78422900000000195</c:v>
                </c:pt>
                <c:pt idx="4251">
                  <c:v>0.78438100000000199</c:v>
                </c:pt>
                <c:pt idx="4252">
                  <c:v>0.78453200000000201</c:v>
                </c:pt>
                <c:pt idx="4253">
                  <c:v>0.78469100000000203</c:v>
                </c:pt>
                <c:pt idx="4254">
                  <c:v>0.78484800000000199</c:v>
                </c:pt>
                <c:pt idx="4255">
                  <c:v>0.78501700000000196</c:v>
                </c:pt>
                <c:pt idx="4256">
                  <c:v>0.78516700000000195</c:v>
                </c:pt>
                <c:pt idx="4257">
                  <c:v>0.78531600000000201</c:v>
                </c:pt>
                <c:pt idx="4258">
                  <c:v>0.78546800000000205</c:v>
                </c:pt>
                <c:pt idx="4259">
                  <c:v>0.78564400000000201</c:v>
                </c:pt>
                <c:pt idx="4260">
                  <c:v>0.78584000000000198</c:v>
                </c:pt>
                <c:pt idx="4261">
                  <c:v>0.78603400000000201</c:v>
                </c:pt>
                <c:pt idx="4262">
                  <c:v>0.78621700000000205</c:v>
                </c:pt>
                <c:pt idx="4263">
                  <c:v>0.78638400000000197</c:v>
                </c:pt>
                <c:pt idx="4264">
                  <c:v>0.78655000000000197</c:v>
                </c:pt>
                <c:pt idx="4265">
                  <c:v>0.78670400000000196</c:v>
                </c:pt>
                <c:pt idx="4266">
                  <c:v>0.786860000000002</c:v>
                </c:pt>
                <c:pt idx="4267">
                  <c:v>0.78701600000000205</c:v>
                </c:pt>
                <c:pt idx="4268">
                  <c:v>0.78717300000000201</c:v>
                </c:pt>
                <c:pt idx="4269">
                  <c:v>0.787331000000002</c:v>
                </c:pt>
                <c:pt idx="4270">
                  <c:v>0.78748300000000204</c:v>
                </c:pt>
                <c:pt idx="4271">
                  <c:v>0.78763900000000198</c:v>
                </c:pt>
                <c:pt idx="4272">
                  <c:v>0.78779600000000205</c:v>
                </c:pt>
                <c:pt idx="4273">
                  <c:v>0.78796000000000199</c:v>
                </c:pt>
                <c:pt idx="4274">
                  <c:v>0.78811200000000203</c:v>
                </c:pt>
                <c:pt idx="4275">
                  <c:v>0.78827600000000198</c:v>
                </c:pt>
                <c:pt idx="4276">
                  <c:v>0.788439000000002</c:v>
                </c:pt>
                <c:pt idx="4277">
                  <c:v>0.78859600000000196</c:v>
                </c:pt>
                <c:pt idx="4278">
                  <c:v>0.78874700000000197</c:v>
                </c:pt>
                <c:pt idx="4279">
                  <c:v>0.78889600000000204</c:v>
                </c:pt>
                <c:pt idx="4280">
                  <c:v>0.78906600000000204</c:v>
                </c:pt>
                <c:pt idx="4281">
                  <c:v>0.78925100000000203</c:v>
                </c:pt>
                <c:pt idx="4282">
                  <c:v>0.78944000000000203</c:v>
                </c:pt>
                <c:pt idx="4283">
                  <c:v>0.78960200000000202</c:v>
                </c:pt>
                <c:pt idx="4284">
                  <c:v>0.78975400000000195</c:v>
                </c:pt>
                <c:pt idx="4285">
                  <c:v>0.78990800000000205</c:v>
                </c:pt>
                <c:pt idx="4286">
                  <c:v>0.79006200000000204</c:v>
                </c:pt>
                <c:pt idx="4287">
                  <c:v>0.79021800000000197</c:v>
                </c:pt>
                <c:pt idx="4288">
                  <c:v>0.79037400000000202</c:v>
                </c:pt>
                <c:pt idx="4289">
                  <c:v>0.79053400000000196</c:v>
                </c:pt>
                <c:pt idx="4290">
                  <c:v>0.79068900000000197</c:v>
                </c:pt>
                <c:pt idx="4291">
                  <c:v>0.79085000000000205</c:v>
                </c:pt>
                <c:pt idx="4292">
                  <c:v>0.79100100000000195</c:v>
                </c:pt>
                <c:pt idx="4293">
                  <c:v>0.79115300000000199</c:v>
                </c:pt>
                <c:pt idx="4294">
                  <c:v>0.79130700000000198</c:v>
                </c:pt>
                <c:pt idx="4295">
                  <c:v>0.79146100000000197</c:v>
                </c:pt>
                <c:pt idx="4296">
                  <c:v>0.79161400000000204</c:v>
                </c:pt>
                <c:pt idx="4297">
                  <c:v>0.79176600000000197</c:v>
                </c:pt>
                <c:pt idx="4298">
                  <c:v>0.79192000000000196</c:v>
                </c:pt>
                <c:pt idx="4299">
                  <c:v>0.792076000000002</c:v>
                </c:pt>
                <c:pt idx="4300">
                  <c:v>0.79224800000000195</c:v>
                </c:pt>
                <c:pt idx="4301">
                  <c:v>0.792408000000002</c:v>
                </c:pt>
                <c:pt idx="4302">
                  <c:v>0.79256700000000202</c:v>
                </c:pt>
                <c:pt idx="4303">
                  <c:v>0.79272400000000198</c:v>
                </c:pt>
                <c:pt idx="4304">
                  <c:v>0.79287700000000205</c:v>
                </c:pt>
                <c:pt idx="4305">
                  <c:v>0.79302500000000198</c:v>
                </c:pt>
                <c:pt idx="4306">
                  <c:v>0.79317100000000196</c:v>
                </c:pt>
                <c:pt idx="4307">
                  <c:v>0.79332000000000202</c:v>
                </c:pt>
                <c:pt idx="4308">
                  <c:v>0.79347300000000198</c:v>
                </c:pt>
                <c:pt idx="4309">
                  <c:v>0.79363600000000201</c:v>
                </c:pt>
                <c:pt idx="4310">
                  <c:v>0.79378400000000204</c:v>
                </c:pt>
                <c:pt idx="4311">
                  <c:v>0.79392700000000205</c:v>
                </c:pt>
                <c:pt idx="4312">
                  <c:v>0.79406800000000199</c:v>
                </c:pt>
                <c:pt idx="4313">
                  <c:v>0.794211000000002</c:v>
                </c:pt>
                <c:pt idx="4314">
                  <c:v>0.79435500000000203</c:v>
                </c:pt>
                <c:pt idx="4315">
                  <c:v>0.79449900000000195</c:v>
                </c:pt>
                <c:pt idx="4316">
                  <c:v>0.79464800000000202</c:v>
                </c:pt>
                <c:pt idx="4317">
                  <c:v>0.79479900000000203</c:v>
                </c:pt>
                <c:pt idx="4318">
                  <c:v>0.79495400000000205</c:v>
                </c:pt>
                <c:pt idx="4319">
                  <c:v>0.795099000000002</c:v>
                </c:pt>
                <c:pt idx="4320">
                  <c:v>0.79524500000000198</c:v>
                </c:pt>
                <c:pt idx="4321">
                  <c:v>0.79539000000000204</c:v>
                </c:pt>
                <c:pt idx="4322">
                  <c:v>0.79553400000000196</c:v>
                </c:pt>
                <c:pt idx="4323">
                  <c:v>0.79567900000000202</c:v>
                </c:pt>
                <c:pt idx="4324">
                  <c:v>0.79582400000000197</c:v>
                </c:pt>
                <c:pt idx="4325">
                  <c:v>0.79597300000000204</c:v>
                </c:pt>
                <c:pt idx="4326">
                  <c:v>0.79612200000000199</c:v>
                </c:pt>
                <c:pt idx="4327">
                  <c:v>0.79627800000000204</c:v>
                </c:pt>
                <c:pt idx="4328">
                  <c:v>0.79642700000000199</c:v>
                </c:pt>
                <c:pt idx="4329">
                  <c:v>0.79657800000000201</c:v>
                </c:pt>
                <c:pt idx="4330">
                  <c:v>0.79672400000000199</c:v>
                </c:pt>
                <c:pt idx="4331">
                  <c:v>0.79686900000000205</c:v>
                </c:pt>
                <c:pt idx="4332">
                  <c:v>0.79701900000000203</c:v>
                </c:pt>
                <c:pt idx="4333">
                  <c:v>0.79717000000000204</c:v>
                </c:pt>
                <c:pt idx="4334">
                  <c:v>0.79731800000000197</c:v>
                </c:pt>
                <c:pt idx="4335">
                  <c:v>0.79746600000000201</c:v>
                </c:pt>
                <c:pt idx="4336">
                  <c:v>0.79762100000000202</c:v>
                </c:pt>
                <c:pt idx="4337">
                  <c:v>0.797767000000002</c:v>
                </c:pt>
                <c:pt idx="4338">
                  <c:v>0.79791400000000201</c:v>
                </c:pt>
                <c:pt idx="4339">
                  <c:v>0.79806200000000205</c:v>
                </c:pt>
                <c:pt idx="4340">
                  <c:v>0.79820900000000194</c:v>
                </c:pt>
                <c:pt idx="4341">
                  <c:v>0.79835500000000204</c:v>
                </c:pt>
                <c:pt idx="4342">
                  <c:v>0.79849900000000196</c:v>
                </c:pt>
                <c:pt idx="4343">
                  <c:v>0.79864600000000197</c:v>
                </c:pt>
                <c:pt idx="4344">
                  <c:v>0.79879500000000203</c:v>
                </c:pt>
                <c:pt idx="4345">
                  <c:v>0.79895500000000197</c:v>
                </c:pt>
                <c:pt idx="4346">
                  <c:v>0.79910400000000203</c:v>
                </c:pt>
                <c:pt idx="4347">
                  <c:v>0.79925400000000202</c:v>
                </c:pt>
                <c:pt idx="4348">
                  <c:v>0.799404000000002</c:v>
                </c:pt>
                <c:pt idx="4349">
                  <c:v>0.79955200000000204</c:v>
                </c:pt>
                <c:pt idx="4350">
                  <c:v>0.79969600000000196</c:v>
                </c:pt>
                <c:pt idx="4351">
                  <c:v>0.79983900000000197</c:v>
                </c:pt>
                <c:pt idx="4352">
                  <c:v>0.799987000000002</c:v>
                </c:pt>
                <c:pt idx="4353">
                  <c:v>0.80013700000000199</c:v>
                </c:pt>
                <c:pt idx="4354">
                  <c:v>0.80029600000000201</c:v>
                </c:pt>
                <c:pt idx="4355">
                  <c:v>0.80044400000000204</c:v>
                </c:pt>
                <c:pt idx="4356">
                  <c:v>0.80059400000000203</c:v>
                </c:pt>
                <c:pt idx="4357">
                  <c:v>0.80074300000000198</c:v>
                </c:pt>
                <c:pt idx="4358">
                  <c:v>0.80089300000000196</c:v>
                </c:pt>
                <c:pt idx="4359">
                  <c:v>0.80104200000000203</c:v>
                </c:pt>
                <c:pt idx="4360">
                  <c:v>0.80119500000000199</c:v>
                </c:pt>
                <c:pt idx="4361">
                  <c:v>0.80135000000000201</c:v>
                </c:pt>
                <c:pt idx="4362">
                  <c:v>0.80150200000000205</c:v>
                </c:pt>
                <c:pt idx="4363">
                  <c:v>0.80166100000000196</c:v>
                </c:pt>
                <c:pt idx="4364">
                  <c:v>0.80180600000000202</c:v>
                </c:pt>
                <c:pt idx="4365">
                  <c:v>0.80195100000000197</c:v>
                </c:pt>
                <c:pt idx="4366">
                  <c:v>0.80209400000000197</c:v>
                </c:pt>
                <c:pt idx="4367">
                  <c:v>0.80223900000000203</c:v>
                </c:pt>
                <c:pt idx="4368">
                  <c:v>0.80238600000000204</c:v>
                </c:pt>
                <c:pt idx="4369">
                  <c:v>0.802535000000002</c:v>
                </c:pt>
                <c:pt idx="4370">
                  <c:v>0.80268500000000198</c:v>
                </c:pt>
                <c:pt idx="4371">
                  <c:v>0.80285900000000199</c:v>
                </c:pt>
                <c:pt idx="4372">
                  <c:v>0.803041000000002</c:v>
                </c:pt>
                <c:pt idx="4373">
                  <c:v>0.80321200000000204</c:v>
                </c:pt>
                <c:pt idx="4374">
                  <c:v>0.80336100000000199</c:v>
                </c:pt>
                <c:pt idx="4375">
                  <c:v>0.80351000000000194</c:v>
                </c:pt>
                <c:pt idx="4376">
                  <c:v>0.80365900000000201</c:v>
                </c:pt>
                <c:pt idx="4377">
                  <c:v>0.80380800000000197</c:v>
                </c:pt>
                <c:pt idx="4378">
                  <c:v>0.803956000000002</c:v>
                </c:pt>
                <c:pt idx="4379">
                  <c:v>0.80410500000000196</c:v>
                </c:pt>
                <c:pt idx="4380">
                  <c:v>0.80425500000000205</c:v>
                </c:pt>
                <c:pt idx="4381">
                  <c:v>0.80441200000000201</c:v>
                </c:pt>
                <c:pt idx="4382">
                  <c:v>0.80455600000000205</c:v>
                </c:pt>
                <c:pt idx="4383">
                  <c:v>0.80470000000000197</c:v>
                </c:pt>
                <c:pt idx="4384">
                  <c:v>0.80484500000000203</c:v>
                </c:pt>
                <c:pt idx="4385">
                  <c:v>0.80499100000000201</c:v>
                </c:pt>
                <c:pt idx="4386">
                  <c:v>0.80514100000000199</c:v>
                </c:pt>
                <c:pt idx="4387">
                  <c:v>0.80529100000000198</c:v>
                </c:pt>
                <c:pt idx="4388">
                  <c:v>0.80544700000000202</c:v>
                </c:pt>
                <c:pt idx="4389">
                  <c:v>0.80560900000000202</c:v>
                </c:pt>
                <c:pt idx="4390">
                  <c:v>0.80577600000000205</c:v>
                </c:pt>
                <c:pt idx="4391">
                  <c:v>0.80592600000000203</c:v>
                </c:pt>
                <c:pt idx="4392">
                  <c:v>0.80607700000000204</c:v>
                </c:pt>
                <c:pt idx="4393">
                  <c:v>0.80623100000000203</c:v>
                </c:pt>
                <c:pt idx="4394">
                  <c:v>0.80638100000000201</c:v>
                </c:pt>
                <c:pt idx="4395">
                  <c:v>0.80653000000000097</c:v>
                </c:pt>
                <c:pt idx="4396">
                  <c:v>0.80668000000000195</c:v>
                </c:pt>
                <c:pt idx="4397">
                  <c:v>0.80685900000000199</c:v>
                </c:pt>
                <c:pt idx="4398">
                  <c:v>0.80706700000000098</c:v>
                </c:pt>
                <c:pt idx="4399">
                  <c:v>0.80729900000000199</c:v>
                </c:pt>
                <c:pt idx="4400">
                  <c:v>0.80750600000000095</c:v>
                </c:pt>
                <c:pt idx="4401">
                  <c:v>0.80770900000000201</c:v>
                </c:pt>
                <c:pt idx="4402">
                  <c:v>0.80794200000000205</c:v>
                </c:pt>
                <c:pt idx="4403">
                  <c:v>0.808195000000002</c:v>
                </c:pt>
                <c:pt idx="4404">
                  <c:v>0.80844500000000197</c:v>
                </c:pt>
                <c:pt idx="4405">
                  <c:v>0.80864200000000197</c:v>
                </c:pt>
                <c:pt idx="4406">
                  <c:v>0.808840000000002</c:v>
                </c:pt>
                <c:pt idx="4407">
                  <c:v>0.80902600000000202</c:v>
                </c:pt>
                <c:pt idx="4408">
                  <c:v>0.80921000000000098</c:v>
                </c:pt>
                <c:pt idx="4409">
                  <c:v>0.80937100000000195</c:v>
                </c:pt>
                <c:pt idx="4410">
                  <c:v>0.80952900000000205</c:v>
                </c:pt>
                <c:pt idx="4411">
                  <c:v>0.80968200000000201</c:v>
                </c:pt>
                <c:pt idx="4412">
                  <c:v>0.80983400000000205</c:v>
                </c:pt>
                <c:pt idx="4413">
                  <c:v>0.80998700000000201</c:v>
                </c:pt>
                <c:pt idx="4414">
                  <c:v>0.81013900000000205</c:v>
                </c:pt>
                <c:pt idx="4415">
                  <c:v>0.81029500000000199</c:v>
                </c:pt>
                <c:pt idx="4416">
                  <c:v>0.81045200000000095</c:v>
                </c:pt>
                <c:pt idx="4417">
                  <c:v>0.81062300000000198</c:v>
                </c:pt>
                <c:pt idx="4418">
                  <c:v>0.810782000000002</c:v>
                </c:pt>
                <c:pt idx="4419">
                  <c:v>0.81093400000000204</c:v>
                </c:pt>
                <c:pt idx="4420">
                  <c:v>0.81109800000000198</c:v>
                </c:pt>
                <c:pt idx="4421">
                  <c:v>0.811280000000002</c:v>
                </c:pt>
                <c:pt idx="4422">
                  <c:v>0.81146000000000096</c:v>
                </c:pt>
                <c:pt idx="4423">
                  <c:v>0.81162400000000201</c:v>
                </c:pt>
                <c:pt idx="4424">
                  <c:v>0.81178400000000195</c:v>
                </c:pt>
                <c:pt idx="4425">
                  <c:v>0.81194000000000199</c:v>
                </c:pt>
                <c:pt idx="4426">
                  <c:v>0.81210300000000202</c:v>
                </c:pt>
                <c:pt idx="4427">
                  <c:v>0.81225600000000198</c:v>
                </c:pt>
                <c:pt idx="4428">
                  <c:v>0.812415000000002</c:v>
                </c:pt>
                <c:pt idx="4429">
                  <c:v>0.81257600000000196</c:v>
                </c:pt>
                <c:pt idx="4430">
                  <c:v>0.81273300000000204</c:v>
                </c:pt>
                <c:pt idx="4431">
                  <c:v>0.81288400000000205</c:v>
                </c:pt>
                <c:pt idx="4432">
                  <c:v>0.81303400000000203</c:v>
                </c:pt>
                <c:pt idx="4433">
                  <c:v>0.81320400000000204</c:v>
                </c:pt>
                <c:pt idx="4434">
                  <c:v>0.81339000000000194</c:v>
                </c:pt>
                <c:pt idx="4435">
                  <c:v>0.81357700000000199</c:v>
                </c:pt>
                <c:pt idx="4436">
                  <c:v>0.81374000000000202</c:v>
                </c:pt>
                <c:pt idx="4437">
                  <c:v>0.81389200000000195</c:v>
                </c:pt>
                <c:pt idx="4438">
                  <c:v>0.81404400000000199</c:v>
                </c:pt>
                <c:pt idx="4439">
                  <c:v>0.814195000000002</c:v>
                </c:pt>
                <c:pt idx="4440">
                  <c:v>0.81435300000000199</c:v>
                </c:pt>
                <c:pt idx="4441">
                  <c:v>0.814527000000002</c:v>
                </c:pt>
                <c:pt idx="4442">
                  <c:v>0.81471500000000197</c:v>
                </c:pt>
                <c:pt idx="4443">
                  <c:v>0.81489600000000195</c:v>
                </c:pt>
                <c:pt idx="4444">
                  <c:v>0.81506700000000198</c:v>
                </c:pt>
                <c:pt idx="4445">
                  <c:v>0.81522400000000195</c:v>
                </c:pt>
                <c:pt idx="4446">
                  <c:v>0.81538200000000205</c:v>
                </c:pt>
                <c:pt idx="4447">
                  <c:v>0.81553500000000201</c:v>
                </c:pt>
                <c:pt idx="4448">
                  <c:v>0.815689000000002</c:v>
                </c:pt>
                <c:pt idx="4449">
                  <c:v>0.81584200000000195</c:v>
                </c:pt>
                <c:pt idx="4450">
                  <c:v>0.81599600000000205</c:v>
                </c:pt>
                <c:pt idx="4451">
                  <c:v>0.81614800000000198</c:v>
                </c:pt>
                <c:pt idx="4452">
                  <c:v>0.81630000000000202</c:v>
                </c:pt>
                <c:pt idx="4453">
                  <c:v>0.81646200000000202</c:v>
                </c:pt>
                <c:pt idx="4454">
                  <c:v>0.816612000000002</c:v>
                </c:pt>
                <c:pt idx="4455">
                  <c:v>0.81676100000000196</c:v>
                </c:pt>
                <c:pt idx="4456">
                  <c:v>0.81691000000000202</c:v>
                </c:pt>
                <c:pt idx="4457">
                  <c:v>0.81705900000000198</c:v>
                </c:pt>
                <c:pt idx="4458">
                  <c:v>0.81720800000000204</c:v>
                </c:pt>
                <c:pt idx="4459">
                  <c:v>0.817357000000002</c:v>
                </c:pt>
                <c:pt idx="4460">
                  <c:v>0.81750800000000201</c:v>
                </c:pt>
                <c:pt idx="4461">
                  <c:v>0.81766000000000205</c:v>
                </c:pt>
                <c:pt idx="4462">
                  <c:v>0.81781900000000196</c:v>
                </c:pt>
                <c:pt idx="4463">
                  <c:v>0.81796600000000097</c:v>
                </c:pt>
                <c:pt idx="4464">
                  <c:v>0.81811300000000098</c:v>
                </c:pt>
                <c:pt idx="4465">
                  <c:v>0.81825900000000196</c:v>
                </c:pt>
                <c:pt idx="4466">
                  <c:v>0.81840500000000205</c:v>
                </c:pt>
                <c:pt idx="4467">
                  <c:v>0.81855300000000097</c:v>
                </c:pt>
                <c:pt idx="4468">
                  <c:v>0.81870900000000202</c:v>
                </c:pt>
                <c:pt idx="4469">
                  <c:v>0.81886900000000196</c:v>
                </c:pt>
                <c:pt idx="4470">
                  <c:v>0.81903200000000198</c:v>
                </c:pt>
                <c:pt idx="4471">
                  <c:v>0.81919200000000203</c:v>
                </c:pt>
                <c:pt idx="4472">
                  <c:v>0.81933700000000198</c:v>
                </c:pt>
                <c:pt idx="4473">
                  <c:v>0.81949100000000197</c:v>
                </c:pt>
                <c:pt idx="4474">
                  <c:v>0.81964600000000198</c:v>
                </c:pt>
                <c:pt idx="4475">
                  <c:v>0.81979900000000205</c:v>
                </c:pt>
                <c:pt idx="4476">
                  <c:v>0.81995000000000196</c:v>
                </c:pt>
                <c:pt idx="4477">
                  <c:v>0.82010000000000205</c:v>
                </c:pt>
                <c:pt idx="4478">
                  <c:v>0.82025100000000195</c:v>
                </c:pt>
                <c:pt idx="4479">
                  <c:v>0.82040600000000197</c:v>
                </c:pt>
                <c:pt idx="4480">
                  <c:v>0.82057100000000205</c:v>
                </c:pt>
                <c:pt idx="4481">
                  <c:v>0.82072300000000198</c:v>
                </c:pt>
                <c:pt idx="4482">
                  <c:v>0.82087400000000199</c:v>
                </c:pt>
                <c:pt idx="4483">
                  <c:v>0.82102400000000197</c:v>
                </c:pt>
                <c:pt idx="4484">
                  <c:v>0.82117300000000204</c:v>
                </c:pt>
                <c:pt idx="4485">
                  <c:v>0.82133400000000201</c:v>
                </c:pt>
                <c:pt idx="4486">
                  <c:v>0.82150000000000201</c:v>
                </c:pt>
                <c:pt idx="4487">
                  <c:v>0.82165200000000205</c:v>
                </c:pt>
                <c:pt idx="4488">
                  <c:v>0.82181600000000199</c:v>
                </c:pt>
                <c:pt idx="4489">
                  <c:v>0.82199200000000205</c:v>
                </c:pt>
                <c:pt idx="4490">
                  <c:v>0.82215100000000196</c:v>
                </c:pt>
                <c:pt idx="4491">
                  <c:v>0.822303000000002</c:v>
                </c:pt>
                <c:pt idx="4492">
                  <c:v>0.82245000000000201</c:v>
                </c:pt>
                <c:pt idx="4493">
                  <c:v>0.82259700000000202</c:v>
                </c:pt>
                <c:pt idx="4494">
                  <c:v>0.82274600000000198</c:v>
                </c:pt>
                <c:pt idx="4495">
                  <c:v>0.82289900000000205</c:v>
                </c:pt>
                <c:pt idx="4496">
                  <c:v>0.82305300000000203</c:v>
                </c:pt>
                <c:pt idx="4497">
                  <c:v>0.82320700000000202</c:v>
                </c:pt>
                <c:pt idx="4498">
                  <c:v>0.82338100000000203</c:v>
                </c:pt>
                <c:pt idx="4499">
                  <c:v>0.82356500000000199</c:v>
                </c:pt>
                <c:pt idx="4500">
                  <c:v>0.82376700000000203</c:v>
                </c:pt>
                <c:pt idx="4501">
                  <c:v>0.82396200000000097</c:v>
                </c:pt>
                <c:pt idx="4502">
                  <c:v>0.82414900000000202</c:v>
                </c:pt>
                <c:pt idx="4503">
                  <c:v>0.82432300000000203</c:v>
                </c:pt>
                <c:pt idx="4504">
                  <c:v>0.82448300000000196</c:v>
                </c:pt>
                <c:pt idx="4505">
                  <c:v>0.82464300000000201</c:v>
                </c:pt>
                <c:pt idx="4506">
                  <c:v>0.82480600000000204</c:v>
                </c:pt>
                <c:pt idx="4507">
                  <c:v>0.82497900000000202</c:v>
                </c:pt>
                <c:pt idx="4508">
                  <c:v>0.82514300000000196</c:v>
                </c:pt>
                <c:pt idx="4509">
                  <c:v>0.82530300000000201</c:v>
                </c:pt>
                <c:pt idx="4510">
                  <c:v>0.82546300000000195</c:v>
                </c:pt>
                <c:pt idx="4511">
                  <c:v>0.82561300000000204</c:v>
                </c:pt>
                <c:pt idx="4512">
                  <c:v>0.82576300000000202</c:v>
                </c:pt>
                <c:pt idx="4513">
                  <c:v>0.82591200000000198</c:v>
                </c:pt>
                <c:pt idx="4514">
                  <c:v>0.82606500000000205</c:v>
                </c:pt>
                <c:pt idx="4515">
                  <c:v>0.82622100000000198</c:v>
                </c:pt>
                <c:pt idx="4516">
                  <c:v>0.82638500000000203</c:v>
                </c:pt>
                <c:pt idx="4517">
                  <c:v>0.82653900000000202</c:v>
                </c:pt>
                <c:pt idx="4518">
                  <c:v>0.82669200000000198</c:v>
                </c:pt>
                <c:pt idx="4519">
                  <c:v>0.82684800000000203</c:v>
                </c:pt>
                <c:pt idx="4520">
                  <c:v>0.82701200000000197</c:v>
                </c:pt>
                <c:pt idx="4521">
                  <c:v>0.82719200000000204</c:v>
                </c:pt>
                <c:pt idx="4522">
                  <c:v>0.82737800000000195</c:v>
                </c:pt>
                <c:pt idx="4523">
                  <c:v>0.82754500000000197</c:v>
                </c:pt>
                <c:pt idx="4524">
                  <c:v>0.82770000000000199</c:v>
                </c:pt>
                <c:pt idx="4525">
                  <c:v>0.82786500000000196</c:v>
                </c:pt>
                <c:pt idx="4526">
                  <c:v>0.82801900000000195</c:v>
                </c:pt>
                <c:pt idx="4527">
                  <c:v>0.82817500000000199</c:v>
                </c:pt>
                <c:pt idx="4528">
                  <c:v>0.82833800000000202</c:v>
                </c:pt>
                <c:pt idx="4529">
                  <c:v>0.82850200000000196</c:v>
                </c:pt>
                <c:pt idx="4530">
                  <c:v>0.82867400000000202</c:v>
                </c:pt>
                <c:pt idx="4531">
                  <c:v>0.82883400000000196</c:v>
                </c:pt>
                <c:pt idx="4532">
                  <c:v>0.82899200000000195</c:v>
                </c:pt>
                <c:pt idx="4533">
                  <c:v>0.82914800000000199</c:v>
                </c:pt>
                <c:pt idx="4534">
                  <c:v>0.82931100000000202</c:v>
                </c:pt>
                <c:pt idx="4535">
                  <c:v>0.82946200000000203</c:v>
                </c:pt>
                <c:pt idx="4536">
                  <c:v>0.82961200000000201</c:v>
                </c:pt>
                <c:pt idx="4537">
                  <c:v>0.82976700000000203</c:v>
                </c:pt>
                <c:pt idx="4538">
                  <c:v>0.82993000000000205</c:v>
                </c:pt>
                <c:pt idx="4539">
                  <c:v>0.830094000000002</c:v>
                </c:pt>
                <c:pt idx="4540">
                  <c:v>0.83025000000000204</c:v>
                </c:pt>
                <c:pt idx="4541">
                  <c:v>0.83041000000000198</c:v>
                </c:pt>
                <c:pt idx="4542">
                  <c:v>0.830573000000002</c:v>
                </c:pt>
                <c:pt idx="4543">
                  <c:v>0.83073700000000195</c:v>
                </c:pt>
                <c:pt idx="4544">
                  <c:v>0.83088900000000199</c:v>
                </c:pt>
                <c:pt idx="4545">
                  <c:v>0.83104600000000195</c:v>
                </c:pt>
                <c:pt idx="4546">
                  <c:v>0.83119600000000204</c:v>
                </c:pt>
                <c:pt idx="4547">
                  <c:v>0.83134300000000205</c:v>
                </c:pt>
                <c:pt idx="4548">
                  <c:v>0.83149400000000195</c:v>
                </c:pt>
                <c:pt idx="4549">
                  <c:v>0.83164900000000297</c:v>
                </c:pt>
                <c:pt idx="4550">
                  <c:v>0.83180700000000196</c:v>
                </c:pt>
                <c:pt idx="4551">
                  <c:v>0.83196000000000203</c:v>
                </c:pt>
                <c:pt idx="4552">
                  <c:v>0.832121000000002</c:v>
                </c:pt>
                <c:pt idx="4553">
                  <c:v>0.83226900000000203</c:v>
                </c:pt>
                <c:pt idx="4554">
                  <c:v>0.83241800000000199</c:v>
                </c:pt>
                <c:pt idx="4555">
                  <c:v>0.832569000000002</c:v>
                </c:pt>
                <c:pt idx="4556">
                  <c:v>0.83272100000000304</c:v>
                </c:pt>
                <c:pt idx="4557">
                  <c:v>0.832874000000002</c:v>
                </c:pt>
                <c:pt idx="4558">
                  <c:v>0.83302900000000202</c:v>
                </c:pt>
                <c:pt idx="4559">
                  <c:v>0.83318600000000198</c:v>
                </c:pt>
                <c:pt idx="4560">
                  <c:v>0.83334300000000205</c:v>
                </c:pt>
                <c:pt idx="4561">
                  <c:v>0.83350400000000202</c:v>
                </c:pt>
                <c:pt idx="4562">
                  <c:v>0.83365100000000203</c:v>
                </c:pt>
                <c:pt idx="4563">
                  <c:v>0.83379800000000204</c:v>
                </c:pt>
                <c:pt idx="4564">
                  <c:v>0.83394400000000202</c:v>
                </c:pt>
                <c:pt idx="4565">
                  <c:v>0.83409200000000205</c:v>
                </c:pt>
                <c:pt idx="4566">
                  <c:v>0.83424100000000201</c:v>
                </c:pt>
                <c:pt idx="4567">
                  <c:v>0.834395000000002</c:v>
                </c:pt>
                <c:pt idx="4568">
                  <c:v>0.83455100000000204</c:v>
                </c:pt>
                <c:pt idx="4569">
                  <c:v>0.83471300000000204</c:v>
                </c:pt>
                <c:pt idx="4570">
                  <c:v>0.83488000000000195</c:v>
                </c:pt>
                <c:pt idx="4571">
                  <c:v>0.83502700000000196</c:v>
                </c:pt>
                <c:pt idx="4572">
                  <c:v>0.83517400000000197</c:v>
                </c:pt>
                <c:pt idx="4573">
                  <c:v>0.83532400000000195</c:v>
                </c:pt>
                <c:pt idx="4574">
                  <c:v>0.83547600000000199</c:v>
                </c:pt>
                <c:pt idx="4575">
                  <c:v>0.83563000000000198</c:v>
                </c:pt>
                <c:pt idx="4576">
                  <c:v>0.83578100000000199</c:v>
                </c:pt>
                <c:pt idx="4577">
                  <c:v>0.83593100000000198</c:v>
                </c:pt>
                <c:pt idx="4578">
                  <c:v>0.83608300000000202</c:v>
                </c:pt>
                <c:pt idx="4579">
                  <c:v>0.83624600000000204</c:v>
                </c:pt>
                <c:pt idx="4580">
                  <c:v>0.836395000000002</c:v>
                </c:pt>
                <c:pt idx="4581">
                  <c:v>0.83654300000000203</c:v>
                </c:pt>
                <c:pt idx="4582">
                  <c:v>0.83669100000000296</c:v>
                </c:pt>
                <c:pt idx="4583">
                  <c:v>0.83684100000000305</c:v>
                </c:pt>
                <c:pt idx="4584">
                  <c:v>0.83699100000000304</c:v>
                </c:pt>
                <c:pt idx="4585">
                  <c:v>0.83714000000000199</c:v>
                </c:pt>
                <c:pt idx="4586">
                  <c:v>0.83729100000000201</c:v>
                </c:pt>
                <c:pt idx="4587">
                  <c:v>0.83744500000000199</c:v>
                </c:pt>
                <c:pt idx="4588">
                  <c:v>0.83761100000000199</c:v>
                </c:pt>
                <c:pt idx="4589">
                  <c:v>0.83776500000000198</c:v>
                </c:pt>
                <c:pt idx="4590">
                  <c:v>0.83791800000000205</c:v>
                </c:pt>
                <c:pt idx="4591">
                  <c:v>0.83806100000000205</c:v>
                </c:pt>
                <c:pt idx="4592">
                  <c:v>0.83820600000000201</c:v>
                </c:pt>
                <c:pt idx="4593">
                  <c:v>0.83835400000000204</c:v>
                </c:pt>
                <c:pt idx="4594">
                  <c:v>0.83850400000000203</c:v>
                </c:pt>
                <c:pt idx="4595">
                  <c:v>0.83865600000000196</c:v>
                </c:pt>
                <c:pt idx="4596">
                  <c:v>0.83881500000000198</c:v>
                </c:pt>
                <c:pt idx="4597">
                  <c:v>0.83897700000000197</c:v>
                </c:pt>
                <c:pt idx="4598">
                  <c:v>0.83912500000000201</c:v>
                </c:pt>
                <c:pt idx="4599">
                  <c:v>0.83927700000000205</c:v>
                </c:pt>
                <c:pt idx="4600">
                  <c:v>0.83942800000000195</c:v>
                </c:pt>
                <c:pt idx="4601">
                  <c:v>0.83957800000000204</c:v>
                </c:pt>
                <c:pt idx="4602">
                  <c:v>0.83972600000000197</c:v>
                </c:pt>
                <c:pt idx="4603">
                  <c:v>0.83987500000000304</c:v>
                </c:pt>
                <c:pt idx="4604">
                  <c:v>0.84002500000000202</c:v>
                </c:pt>
                <c:pt idx="4605">
                  <c:v>0.84018000000000204</c:v>
                </c:pt>
                <c:pt idx="4606">
                  <c:v>0.84034300000000195</c:v>
                </c:pt>
                <c:pt idx="4607">
                  <c:v>0.84049500000000199</c:v>
                </c:pt>
                <c:pt idx="4608">
                  <c:v>0.84064700000000303</c:v>
                </c:pt>
                <c:pt idx="4609">
                  <c:v>0.84081000000000305</c:v>
                </c:pt>
                <c:pt idx="4610">
                  <c:v>0.84097900000000303</c:v>
                </c:pt>
                <c:pt idx="4611">
                  <c:v>0.841148000000003</c:v>
                </c:pt>
                <c:pt idx="4612">
                  <c:v>0.84131700000000198</c:v>
                </c:pt>
                <c:pt idx="4613">
                  <c:v>0.84148300000000198</c:v>
                </c:pt>
                <c:pt idx="4614">
                  <c:v>0.84163700000000197</c:v>
                </c:pt>
                <c:pt idx="4615">
                  <c:v>0.84180500000000302</c:v>
                </c:pt>
                <c:pt idx="4616">
                  <c:v>0.84196200000000199</c:v>
                </c:pt>
                <c:pt idx="4617">
                  <c:v>0.84211400000000203</c:v>
                </c:pt>
                <c:pt idx="4618">
                  <c:v>0.84226500000000204</c:v>
                </c:pt>
                <c:pt idx="4619">
                  <c:v>0.84241600000000205</c:v>
                </c:pt>
                <c:pt idx="4620">
                  <c:v>0.84256900000000201</c:v>
                </c:pt>
                <c:pt idx="4621">
                  <c:v>0.84271700000000205</c:v>
                </c:pt>
                <c:pt idx="4622">
                  <c:v>0.842866000000002</c:v>
                </c:pt>
                <c:pt idx="4623">
                  <c:v>0.84301900000000196</c:v>
                </c:pt>
                <c:pt idx="4624">
                  <c:v>0.84317900000000201</c:v>
                </c:pt>
                <c:pt idx="4625">
                  <c:v>0.84332700000000205</c:v>
                </c:pt>
                <c:pt idx="4626">
                  <c:v>0.84347700000000203</c:v>
                </c:pt>
                <c:pt idx="4627">
                  <c:v>0.84362700000000201</c:v>
                </c:pt>
                <c:pt idx="4628">
                  <c:v>0.84377400000000302</c:v>
                </c:pt>
                <c:pt idx="4629">
                  <c:v>0.84392600000000195</c:v>
                </c:pt>
                <c:pt idx="4630">
                  <c:v>0.84408000000000205</c:v>
                </c:pt>
                <c:pt idx="4631">
                  <c:v>0.84422900000000201</c:v>
                </c:pt>
                <c:pt idx="4632">
                  <c:v>0.84438600000000197</c:v>
                </c:pt>
                <c:pt idx="4633">
                  <c:v>0.84455100000000205</c:v>
                </c:pt>
                <c:pt idx="4634">
                  <c:v>0.84470500000000204</c:v>
                </c:pt>
                <c:pt idx="4635">
                  <c:v>0.84486100000000197</c:v>
                </c:pt>
                <c:pt idx="4636">
                  <c:v>0.84501600000000199</c:v>
                </c:pt>
                <c:pt idx="4637">
                  <c:v>0.845171000000002</c:v>
                </c:pt>
                <c:pt idx="4638">
                  <c:v>0.84532800000000197</c:v>
                </c:pt>
                <c:pt idx="4639">
                  <c:v>0.84548400000000201</c:v>
                </c:pt>
                <c:pt idx="4640">
                  <c:v>0.84563900000000303</c:v>
                </c:pt>
                <c:pt idx="4641">
                  <c:v>0.84579600000000199</c:v>
                </c:pt>
                <c:pt idx="4642">
                  <c:v>0.84595900000000201</c:v>
                </c:pt>
                <c:pt idx="4643">
                  <c:v>0.84611700000000201</c:v>
                </c:pt>
                <c:pt idx="4644">
                  <c:v>0.84627700000000206</c:v>
                </c:pt>
                <c:pt idx="4645">
                  <c:v>0.84643400000000202</c:v>
                </c:pt>
                <c:pt idx="4646">
                  <c:v>0.84658800000000201</c:v>
                </c:pt>
                <c:pt idx="4647">
                  <c:v>0.84674300000000202</c:v>
                </c:pt>
                <c:pt idx="4648">
                  <c:v>0.84689800000000304</c:v>
                </c:pt>
                <c:pt idx="4649">
                  <c:v>0.84706200000000198</c:v>
                </c:pt>
                <c:pt idx="4650">
                  <c:v>0.84722800000000198</c:v>
                </c:pt>
                <c:pt idx="4651">
                  <c:v>0.847391000000003</c:v>
                </c:pt>
                <c:pt idx="4652">
                  <c:v>0.84754400000000196</c:v>
                </c:pt>
                <c:pt idx="4653">
                  <c:v>0.847696000000003</c:v>
                </c:pt>
                <c:pt idx="4654">
                  <c:v>0.84784500000000296</c:v>
                </c:pt>
                <c:pt idx="4655">
                  <c:v>0.84799600000000197</c:v>
                </c:pt>
                <c:pt idx="4656">
                  <c:v>0.84815100000000199</c:v>
                </c:pt>
                <c:pt idx="4657">
                  <c:v>0.84830900000000198</c:v>
                </c:pt>
                <c:pt idx="4658">
                  <c:v>0.84846600000000205</c:v>
                </c:pt>
                <c:pt idx="4659">
                  <c:v>0.84862300000000201</c:v>
                </c:pt>
                <c:pt idx="4660">
                  <c:v>0.84878500000000201</c:v>
                </c:pt>
                <c:pt idx="4661">
                  <c:v>0.84893800000000197</c:v>
                </c:pt>
                <c:pt idx="4662">
                  <c:v>0.84909000000000201</c:v>
                </c:pt>
                <c:pt idx="4663">
                  <c:v>0.84924300000000197</c:v>
                </c:pt>
                <c:pt idx="4664">
                  <c:v>0.84939300000000195</c:v>
                </c:pt>
                <c:pt idx="4665">
                  <c:v>0.84954300000000205</c:v>
                </c:pt>
                <c:pt idx="4666">
                  <c:v>0.84969500000000198</c:v>
                </c:pt>
                <c:pt idx="4667">
                  <c:v>0.84984800000000205</c:v>
                </c:pt>
                <c:pt idx="4668">
                  <c:v>0.85000600000000204</c:v>
                </c:pt>
                <c:pt idx="4669">
                  <c:v>0.85017500000000201</c:v>
                </c:pt>
                <c:pt idx="4670">
                  <c:v>0.850333000000002</c:v>
                </c:pt>
                <c:pt idx="4671">
                  <c:v>0.85048900000000205</c:v>
                </c:pt>
                <c:pt idx="4672">
                  <c:v>0.85064300000000204</c:v>
                </c:pt>
                <c:pt idx="4673">
                  <c:v>0.85079500000000197</c:v>
                </c:pt>
                <c:pt idx="4674">
                  <c:v>0.85094600000000198</c:v>
                </c:pt>
                <c:pt idx="4675">
                  <c:v>0.85110000000000197</c:v>
                </c:pt>
                <c:pt idx="4676">
                  <c:v>0.85125000000000195</c:v>
                </c:pt>
                <c:pt idx="4677">
                  <c:v>0.85140300000000202</c:v>
                </c:pt>
                <c:pt idx="4678">
                  <c:v>0.85156300000000196</c:v>
                </c:pt>
                <c:pt idx="4679">
                  <c:v>0.85171000000000197</c:v>
                </c:pt>
                <c:pt idx="4680">
                  <c:v>0.851858000000002</c:v>
                </c:pt>
                <c:pt idx="4681">
                  <c:v>0.85200500000000201</c:v>
                </c:pt>
                <c:pt idx="4682">
                  <c:v>0.85215300000000205</c:v>
                </c:pt>
                <c:pt idx="4683">
                  <c:v>0.85230100000000197</c:v>
                </c:pt>
                <c:pt idx="4684">
                  <c:v>0.85244800000000198</c:v>
                </c:pt>
                <c:pt idx="4685">
                  <c:v>0.85259400000000196</c:v>
                </c:pt>
                <c:pt idx="4686">
                  <c:v>0.85274500000000297</c:v>
                </c:pt>
                <c:pt idx="4687">
                  <c:v>0.85290300000000197</c:v>
                </c:pt>
                <c:pt idx="4688">
                  <c:v>0.85305000000000197</c:v>
                </c:pt>
                <c:pt idx="4689">
                  <c:v>0.85320300000000204</c:v>
                </c:pt>
                <c:pt idx="4690">
                  <c:v>0.85335700000000203</c:v>
                </c:pt>
                <c:pt idx="4691">
                  <c:v>0.85350900000000196</c:v>
                </c:pt>
                <c:pt idx="4692">
                  <c:v>0.85366200000000203</c:v>
                </c:pt>
                <c:pt idx="4693">
                  <c:v>0.85381500000000199</c:v>
                </c:pt>
                <c:pt idx="4694">
                  <c:v>0.85397100000000303</c:v>
                </c:pt>
                <c:pt idx="4695">
                  <c:v>0.854128000000002</c:v>
                </c:pt>
                <c:pt idx="4696">
                  <c:v>0.85428800000000205</c:v>
                </c:pt>
                <c:pt idx="4697">
                  <c:v>0.85443600000000197</c:v>
                </c:pt>
                <c:pt idx="4698">
                  <c:v>0.85458600000000196</c:v>
                </c:pt>
                <c:pt idx="4699">
                  <c:v>0.854742000000002</c:v>
                </c:pt>
                <c:pt idx="4700">
                  <c:v>0.85489400000000304</c:v>
                </c:pt>
                <c:pt idx="4701">
                  <c:v>0.85504400000000302</c:v>
                </c:pt>
                <c:pt idx="4702">
                  <c:v>0.85519300000000198</c:v>
                </c:pt>
                <c:pt idx="4703">
                  <c:v>0.85534400000000199</c:v>
                </c:pt>
                <c:pt idx="4704">
                  <c:v>0.85549600000000303</c:v>
                </c:pt>
                <c:pt idx="4705">
                  <c:v>0.85565600000000297</c:v>
                </c:pt>
                <c:pt idx="4706">
                  <c:v>0.85580700000000298</c:v>
                </c:pt>
                <c:pt idx="4707">
                  <c:v>0.85595800000000299</c:v>
                </c:pt>
                <c:pt idx="4708">
                  <c:v>0.85610600000000303</c:v>
                </c:pt>
                <c:pt idx="4709">
                  <c:v>0.85625900000000299</c:v>
                </c:pt>
                <c:pt idx="4710">
                  <c:v>0.85641300000000198</c:v>
                </c:pt>
                <c:pt idx="4711">
                  <c:v>0.85656400000000199</c:v>
                </c:pt>
                <c:pt idx="4712">
                  <c:v>0.85671300000000306</c:v>
                </c:pt>
                <c:pt idx="4713">
                  <c:v>0.85687000000000302</c:v>
                </c:pt>
                <c:pt idx="4714">
                  <c:v>0.85703500000000199</c:v>
                </c:pt>
                <c:pt idx="4715">
                  <c:v>0.85719200000000195</c:v>
                </c:pt>
                <c:pt idx="4716">
                  <c:v>0.85734600000000205</c:v>
                </c:pt>
                <c:pt idx="4717">
                  <c:v>0.85749800000000198</c:v>
                </c:pt>
                <c:pt idx="4718">
                  <c:v>0.857653000000002</c:v>
                </c:pt>
                <c:pt idx="4719">
                  <c:v>0.85780600000000196</c:v>
                </c:pt>
                <c:pt idx="4720">
                  <c:v>0.85795900000000302</c:v>
                </c:pt>
                <c:pt idx="4721">
                  <c:v>0.85811000000000204</c:v>
                </c:pt>
                <c:pt idx="4722">
                  <c:v>0.85826600000000197</c:v>
                </c:pt>
                <c:pt idx="4723">
                  <c:v>0.85842800000000197</c:v>
                </c:pt>
                <c:pt idx="4724">
                  <c:v>0.85858000000000201</c:v>
                </c:pt>
                <c:pt idx="4725">
                  <c:v>0.858734000000002</c:v>
                </c:pt>
                <c:pt idx="4726">
                  <c:v>0.85888600000000304</c:v>
                </c:pt>
                <c:pt idx="4727">
                  <c:v>0.859039000000002</c:v>
                </c:pt>
                <c:pt idx="4728">
                  <c:v>0.85919600000000196</c:v>
                </c:pt>
                <c:pt idx="4729">
                  <c:v>0.85935400000000195</c:v>
                </c:pt>
                <c:pt idx="4730">
                  <c:v>0.85950800000000205</c:v>
                </c:pt>
                <c:pt idx="4731">
                  <c:v>0.85966500000000201</c:v>
                </c:pt>
                <c:pt idx="4732">
                  <c:v>0.85982600000000198</c:v>
                </c:pt>
                <c:pt idx="4733">
                  <c:v>0.85997700000000199</c:v>
                </c:pt>
                <c:pt idx="4734">
                  <c:v>0.86013000000000195</c:v>
                </c:pt>
                <c:pt idx="4735">
                  <c:v>0.86028200000000199</c:v>
                </c:pt>
                <c:pt idx="4736">
                  <c:v>0.860433000000002</c:v>
                </c:pt>
                <c:pt idx="4737">
                  <c:v>0.86058200000000196</c:v>
                </c:pt>
                <c:pt idx="4738">
                  <c:v>0.86073300000000197</c:v>
                </c:pt>
                <c:pt idx="4739">
                  <c:v>0.86088500000000201</c:v>
                </c:pt>
                <c:pt idx="4740">
                  <c:v>0.86104200000000197</c:v>
                </c:pt>
                <c:pt idx="4741">
                  <c:v>0.861205000000002</c:v>
                </c:pt>
                <c:pt idx="4742">
                  <c:v>0.86135800000000196</c:v>
                </c:pt>
                <c:pt idx="4743">
                  <c:v>0.861514000000002</c:v>
                </c:pt>
                <c:pt idx="4744">
                  <c:v>0.86167000000000304</c:v>
                </c:pt>
                <c:pt idx="4745">
                  <c:v>0.86182600000000198</c:v>
                </c:pt>
                <c:pt idx="4746">
                  <c:v>0.86198000000000197</c:v>
                </c:pt>
                <c:pt idx="4747">
                  <c:v>0.86213200000000201</c:v>
                </c:pt>
                <c:pt idx="4748">
                  <c:v>0.86229300000000197</c:v>
                </c:pt>
                <c:pt idx="4749">
                  <c:v>0.86245700000000303</c:v>
                </c:pt>
                <c:pt idx="4750">
                  <c:v>0.86261300000000296</c:v>
                </c:pt>
                <c:pt idx="4751">
                  <c:v>0.862765000000003</c:v>
                </c:pt>
                <c:pt idx="4752">
                  <c:v>0.86292100000000305</c:v>
                </c:pt>
                <c:pt idx="4753">
                  <c:v>0.86307900000000304</c:v>
                </c:pt>
                <c:pt idx="4754">
                  <c:v>0.86323800000000295</c:v>
                </c:pt>
                <c:pt idx="4755">
                  <c:v>0.86340100000000297</c:v>
                </c:pt>
                <c:pt idx="4756">
                  <c:v>0.86356000000000299</c:v>
                </c:pt>
                <c:pt idx="4757">
                  <c:v>0.86371900000000301</c:v>
                </c:pt>
                <c:pt idx="4758">
                  <c:v>0.86388200000000304</c:v>
                </c:pt>
                <c:pt idx="4759">
                  <c:v>0.864035000000003</c:v>
                </c:pt>
                <c:pt idx="4760">
                  <c:v>0.86419000000000301</c:v>
                </c:pt>
                <c:pt idx="4761">
                  <c:v>0.86434000000000299</c:v>
                </c:pt>
                <c:pt idx="4762">
                  <c:v>0.86449000000000298</c:v>
                </c:pt>
                <c:pt idx="4763">
                  <c:v>0.86464000000000296</c:v>
                </c:pt>
                <c:pt idx="4764">
                  <c:v>0.864792000000003</c:v>
                </c:pt>
                <c:pt idx="4765">
                  <c:v>0.86494300000000301</c:v>
                </c:pt>
                <c:pt idx="4766">
                  <c:v>0.86510000000000298</c:v>
                </c:pt>
                <c:pt idx="4767">
                  <c:v>0.86526100000000306</c:v>
                </c:pt>
                <c:pt idx="4768">
                  <c:v>0.86541600000000196</c:v>
                </c:pt>
                <c:pt idx="4769">
                  <c:v>0.86557200000000301</c:v>
                </c:pt>
                <c:pt idx="4770">
                  <c:v>0.86572600000000299</c:v>
                </c:pt>
                <c:pt idx="4771">
                  <c:v>0.86587700000000301</c:v>
                </c:pt>
                <c:pt idx="4772">
                  <c:v>0.86602700000000299</c:v>
                </c:pt>
                <c:pt idx="4773">
                  <c:v>0.86618000000000295</c:v>
                </c:pt>
                <c:pt idx="4774">
                  <c:v>0.86633400000000305</c:v>
                </c:pt>
                <c:pt idx="4775">
                  <c:v>0.86649000000000298</c:v>
                </c:pt>
                <c:pt idx="4776">
                  <c:v>0.86665000000000303</c:v>
                </c:pt>
                <c:pt idx="4777">
                  <c:v>0.86680100000000304</c:v>
                </c:pt>
                <c:pt idx="4778">
                  <c:v>0.866954000000003</c:v>
                </c:pt>
                <c:pt idx="4779">
                  <c:v>0.86710600000000304</c:v>
                </c:pt>
                <c:pt idx="4780">
                  <c:v>0.867259000000003</c:v>
                </c:pt>
                <c:pt idx="4781">
                  <c:v>0.86741100000000304</c:v>
                </c:pt>
                <c:pt idx="4782">
                  <c:v>0.867564000000003</c:v>
                </c:pt>
                <c:pt idx="4783">
                  <c:v>0.86772100000000296</c:v>
                </c:pt>
                <c:pt idx="4784">
                  <c:v>0.86788900000000302</c:v>
                </c:pt>
                <c:pt idx="4785">
                  <c:v>0.86805700000000297</c:v>
                </c:pt>
                <c:pt idx="4786">
                  <c:v>0.86821500000000296</c:v>
                </c:pt>
                <c:pt idx="4787">
                  <c:v>0.86837900000000301</c:v>
                </c:pt>
                <c:pt idx="4788">
                  <c:v>0.86854200000000303</c:v>
                </c:pt>
                <c:pt idx="4789">
                  <c:v>0.86871500000000301</c:v>
                </c:pt>
                <c:pt idx="4790">
                  <c:v>0.86888200000000304</c:v>
                </c:pt>
                <c:pt idx="4791">
                  <c:v>0.86902900000000305</c:v>
                </c:pt>
                <c:pt idx="4792">
                  <c:v>0.86915500000000301</c:v>
                </c:pt>
              </c:numCache>
            </c:numRef>
          </c:yVal>
          <c:smooth val="0"/>
          <c:extLst>
            <c:ext xmlns:c16="http://schemas.microsoft.com/office/drawing/2014/chart" uri="{C3380CC4-5D6E-409C-BE32-E72D297353CC}">
              <c16:uniqueId val="{00000001-A8AF-4816-BC9F-5832729C6E77}"/>
            </c:ext>
          </c:extLst>
        </c:ser>
        <c:dLbls>
          <c:showLegendKey val="0"/>
          <c:showVal val="0"/>
          <c:showCatName val="0"/>
          <c:showSerName val="0"/>
          <c:showPercent val="0"/>
          <c:showBubbleSize val="0"/>
        </c:dLbls>
        <c:axId val="-1256125504"/>
        <c:axId val="-1256122800"/>
      </c:scatterChart>
      <c:valAx>
        <c:axId val="-1256125504"/>
        <c:scaling>
          <c:orientation val="minMax"/>
          <c:max val="1200000"/>
          <c:min val="0"/>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AU" sz="1800"/>
                  <a:t>time in ms</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6122800"/>
        <c:crosses val="autoZero"/>
        <c:crossBetween val="midCat"/>
        <c:majorUnit val="300000"/>
      </c:valAx>
      <c:valAx>
        <c:axId val="-1256122800"/>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dirty="0"/>
                  <a:t>energy Wh</a:t>
                </a:r>
              </a:p>
            </c:rich>
          </c:tx>
          <c:layout>
            <c:manualLayout>
              <c:xMode val="edge"/>
              <c:yMode val="edge"/>
              <c:x val="1.2643609463919099E-2"/>
              <c:y val="0.31916163711396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6125504"/>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rgbClr val="FF0000"/>
                </a:solidFill>
                <a:latin typeface="+mn-lt"/>
                <a:ea typeface="+mn-ea"/>
                <a:cs typeface="+mn-cs"/>
              </a:defRPr>
            </a:pPr>
            <a:endParaRPr lang="en-US"/>
          </a:p>
        </c:txPr>
      </c:legendEntry>
      <c:layout>
        <c:manualLayout>
          <c:xMode val="edge"/>
          <c:yMode val="edge"/>
          <c:x val="0.64264892165778897"/>
          <c:y val="0.296812791529241"/>
          <c:w val="0.35075238033371098"/>
          <c:h val="0.3352338697530670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energyList!$L$1</c:f>
              <c:strCache>
                <c:ptCount val="1"/>
                <c:pt idx="0">
                  <c:v>battery before run in</c:v>
                </c:pt>
              </c:strCache>
            </c:strRef>
          </c:tx>
          <c:spPr>
            <a:ln w="19050" cap="rnd">
              <a:noFill/>
              <a:round/>
            </a:ln>
            <a:effectLst/>
          </c:spPr>
          <c:marker>
            <c:symbol val="circle"/>
            <c:size val="3"/>
            <c:spPr>
              <a:solidFill>
                <a:schemeClr val="accent1"/>
              </a:solidFill>
              <a:ln w="9525">
                <a:solidFill>
                  <a:schemeClr val="accent1"/>
                </a:solidFill>
              </a:ln>
              <a:effectLst/>
            </c:spPr>
          </c:marker>
          <c:xVal>
            <c:numRef>
              <c:f>energyList!$C$2:$C$109308</c:f>
              <c:numCache>
                <c:formatCode>General</c:formatCode>
                <c:ptCount val="109307"/>
                <c:pt idx="0">
                  <c:v>2.5197237000000001E-2</c:v>
                </c:pt>
                <c:pt idx="1">
                  <c:v>2.4965114E-2</c:v>
                </c:pt>
                <c:pt idx="2">
                  <c:v>2.4920181E-2</c:v>
                </c:pt>
                <c:pt idx="3">
                  <c:v>2.4524547000000001E-2</c:v>
                </c:pt>
                <c:pt idx="4">
                  <c:v>2.5169295000000001E-2</c:v>
                </c:pt>
                <c:pt idx="5">
                  <c:v>2.4373942999999999E-2</c:v>
                </c:pt>
                <c:pt idx="6">
                  <c:v>2.5192559999999999E-2</c:v>
                </c:pt>
                <c:pt idx="7">
                  <c:v>2.4512885000000002E-2</c:v>
                </c:pt>
                <c:pt idx="8">
                  <c:v>2.5342513000000001E-2</c:v>
                </c:pt>
                <c:pt idx="9">
                  <c:v>2.5534204000000001E-2</c:v>
                </c:pt>
                <c:pt idx="10">
                  <c:v>2.3453086000000001E-2</c:v>
                </c:pt>
                <c:pt idx="11">
                  <c:v>2.4813325000000001E-2</c:v>
                </c:pt>
                <c:pt idx="12">
                  <c:v>2.5100089999999999E-2</c:v>
                </c:pt>
                <c:pt idx="13">
                  <c:v>2.515183E-2</c:v>
                </c:pt>
                <c:pt idx="14">
                  <c:v>2.5551134999999999E-2</c:v>
                </c:pt>
                <c:pt idx="15">
                  <c:v>2.5461978999999999E-2</c:v>
                </c:pt>
                <c:pt idx="16">
                  <c:v>2.5067885000000002E-2</c:v>
                </c:pt>
                <c:pt idx="17">
                  <c:v>2.4382052000000001E-2</c:v>
                </c:pt>
                <c:pt idx="18">
                  <c:v>2.4122579000000002E-2</c:v>
                </c:pt>
                <c:pt idx="19">
                  <c:v>2.5443923E-2</c:v>
                </c:pt>
                <c:pt idx="20">
                  <c:v>2.4287509999999998E-2</c:v>
                </c:pt>
                <c:pt idx="21">
                  <c:v>2.4409284999999999E-2</c:v>
                </c:pt>
                <c:pt idx="22">
                  <c:v>2.4568533E-2</c:v>
                </c:pt>
                <c:pt idx="23">
                  <c:v>2.5885259000000001E-2</c:v>
                </c:pt>
                <c:pt idx="24">
                  <c:v>2.4937763000000002E-2</c:v>
                </c:pt>
                <c:pt idx="25">
                  <c:v>2.5066109E-2</c:v>
                </c:pt>
                <c:pt idx="26">
                  <c:v>2.6227613E-2</c:v>
                </c:pt>
                <c:pt idx="27">
                  <c:v>2.532647E-2</c:v>
                </c:pt>
                <c:pt idx="28">
                  <c:v>2.4471504000000002E-2</c:v>
                </c:pt>
                <c:pt idx="29">
                  <c:v>2.4851983000000001E-2</c:v>
                </c:pt>
                <c:pt idx="30">
                  <c:v>2.4457651E-2</c:v>
                </c:pt>
                <c:pt idx="31">
                  <c:v>2.4803616000000001E-2</c:v>
                </c:pt>
                <c:pt idx="32">
                  <c:v>2.4656918999999999E-2</c:v>
                </c:pt>
                <c:pt idx="33">
                  <c:v>2.4625365E-2</c:v>
                </c:pt>
                <c:pt idx="34">
                  <c:v>2.5282425000000001E-2</c:v>
                </c:pt>
                <c:pt idx="35">
                  <c:v>2.4775674000000001E-2</c:v>
                </c:pt>
                <c:pt idx="36">
                  <c:v>2.4129978999999999E-2</c:v>
                </c:pt>
                <c:pt idx="37">
                  <c:v>2.4110798999999999E-2</c:v>
                </c:pt>
                <c:pt idx="38">
                  <c:v>2.5589140999999999E-2</c:v>
                </c:pt>
                <c:pt idx="39">
                  <c:v>2.4349848E-2</c:v>
                </c:pt>
                <c:pt idx="40">
                  <c:v>2.4674738000000002E-2</c:v>
                </c:pt>
                <c:pt idx="41">
                  <c:v>2.4262351000000001E-2</c:v>
                </c:pt>
                <c:pt idx="42">
                  <c:v>2.6639349E-2</c:v>
                </c:pt>
                <c:pt idx="43">
                  <c:v>2.4386491999999999E-2</c:v>
                </c:pt>
                <c:pt idx="44">
                  <c:v>2.5907400000000001E-2</c:v>
                </c:pt>
                <c:pt idx="45">
                  <c:v>2.4466709E-2</c:v>
                </c:pt>
                <c:pt idx="46">
                  <c:v>2.4744889999999999E-2</c:v>
                </c:pt>
                <c:pt idx="47">
                  <c:v>2.4595055000000001E-2</c:v>
                </c:pt>
                <c:pt idx="48">
                  <c:v>2.4440245999999999E-2</c:v>
                </c:pt>
                <c:pt idx="49">
                  <c:v>2.5986195E-2</c:v>
                </c:pt>
                <c:pt idx="50">
                  <c:v>2.4296449000000001E-2</c:v>
                </c:pt>
                <c:pt idx="51">
                  <c:v>2.4370922999999999E-2</c:v>
                </c:pt>
                <c:pt idx="52">
                  <c:v>2.5018749E-2</c:v>
                </c:pt>
                <c:pt idx="53">
                  <c:v>2.3921536E-2</c:v>
                </c:pt>
                <c:pt idx="54">
                  <c:v>2.4235888000000001E-2</c:v>
                </c:pt>
                <c:pt idx="55">
                  <c:v>2.5676520000000001E-2</c:v>
                </c:pt>
                <c:pt idx="56">
                  <c:v>2.5314275000000001E-2</c:v>
                </c:pt>
                <c:pt idx="57">
                  <c:v>2.6182562E-2</c:v>
                </c:pt>
                <c:pt idx="58">
                  <c:v>2.4266139999999999E-2</c:v>
                </c:pt>
                <c:pt idx="59">
                  <c:v>2.5402009999999999E-2</c:v>
                </c:pt>
                <c:pt idx="60">
                  <c:v>2.5436463999999999E-2</c:v>
                </c:pt>
                <c:pt idx="61">
                  <c:v>2.6017808E-2</c:v>
                </c:pt>
                <c:pt idx="62">
                  <c:v>2.5864953999999999E-2</c:v>
                </c:pt>
                <c:pt idx="63">
                  <c:v>2.5087656999999999E-2</c:v>
                </c:pt>
                <c:pt idx="64">
                  <c:v>2.5861934E-2</c:v>
                </c:pt>
                <c:pt idx="65">
                  <c:v>2.4582089000000001E-2</c:v>
                </c:pt>
                <c:pt idx="66">
                  <c:v>2.4717953000000001E-2</c:v>
                </c:pt>
                <c:pt idx="67">
                  <c:v>2.5527277000000001E-2</c:v>
                </c:pt>
                <c:pt idx="68">
                  <c:v>2.4913254999999999E-2</c:v>
                </c:pt>
                <c:pt idx="69">
                  <c:v>2.3785494000000001E-2</c:v>
                </c:pt>
                <c:pt idx="70">
                  <c:v>2.5670541000000002E-2</c:v>
                </c:pt>
                <c:pt idx="71">
                  <c:v>2.4559356000000001E-2</c:v>
                </c:pt>
                <c:pt idx="72">
                  <c:v>2.5816469000000002E-2</c:v>
                </c:pt>
                <c:pt idx="73">
                  <c:v>2.5758453000000001E-2</c:v>
                </c:pt>
                <c:pt idx="74">
                  <c:v>3.0289620999999999E-2</c:v>
                </c:pt>
                <c:pt idx="75">
                  <c:v>2.6082099000000001E-2</c:v>
                </c:pt>
                <c:pt idx="76">
                  <c:v>2.3598778000000001E-2</c:v>
                </c:pt>
                <c:pt idx="77">
                  <c:v>2.5601276999999999E-2</c:v>
                </c:pt>
                <c:pt idx="78">
                  <c:v>2.5241933000000001E-2</c:v>
                </c:pt>
                <c:pt idx="79">
                  <c:v>2.3736595999999999E-2</c:v>
                </c:pt>
                <c:pt idx="80">
                  <c:v>2.5391828000000002E-2</c:v>
                </c:pt>
                <c:pt idx="81">
                  <c:v>2.5651419000000002E-2</c:v>
                </c:pt>
                <c:pt idx="82">
                  <c:v>2.5479207E-2</c:v>
                </c:pt>
                <c:pt idx="83">
                  <c:v>2.5048231000000001E-2</c:v>
                </c:pt>
                <c:pt idx="84">
                  <c:v>2.5305158000000001E-2</c:v>
                </c:pt>
                <c:pt idx="85">
                  <c:v>2.7208261000000001E-2</c:v>
                </c:pt>
                <c:pt idx="86">
                  <c:v>2.479367E-2</c:v>
                </c:pt>
                <c:pt idx="87">
                  <c:v>2.4471030000000001E-2</c:v>
                </c:pt>
                <c:pt idx="88">
                  <c:v>2.5900059999999999E-2</c:v>
                </c:pt>
                <c:pt idx="89">
                  <c:v>2.5177701E-2</c:v>
                </c:pt>
                <c:pt idx="90">
                  <c:v>2.6107082E-2</c:v>
                </c:pt>
                <c:pt idx="91">
                  <c:v>2.4944807999999999E-2</c:v>
                </c:pt>
                <c:pt idx="92">
                  <c:v>2.4916273999999999E-2</c:v>
                </c:pt>
                <c:pt idx="93">
                  <c:v>2.541237E-2</c:v>
                </c:pt>
                <c:pt idx="94">
                  <c:v>2.5358616E-2</c:v>
                </c:pt>
                <c:pt idx="95">
                  <c:v>2.5698187000000001E-2</c:v>
                </c:pt>
                <c:pt idx="96">
                  <c:v>2.5906689E-2</c:v>
                </c:pt>
                <c:pt idx="97">
                  <c:v>2.6165275000000002E-2</c:v>
                </c:pt>
                <c:pt idx="98">
                  <c:v>2.5820849E-2</c:v>
                </c:pt>
                <c:pt idx="99">
                  <c:v>2.610051E-2</c:v>
                </c:pt>
                <c:pt idx="100">
                  <c:v>2.6713467000000001E-2</c:v>
                </c:pt>
                <c:pt idx="101">
                  <c:v>2.6369396999999999E-2</c:v>
                </c:pt>
                <c:pt idx="102">
                  <c:v>2.5491697000000001E-2</c:v>
                </c:pt>
                <c:pt idx="103">
                  <c:v>2.569428E-2</c:v>
                </c:pt>
                <c:pt idx="104">
                  <c:v>2.5668468999999999E-2</c:v>
                </c:pt>
                <c:pt idx="105">
                  <c:v>2.5738028E-2</c:v>
                </c:pt>
                <c:pt idx="106">
                  <c:v>2.6229507999999999E-2</c:v>
                </c:pt>
                <c:pt idx="107">
                  <c:v>2.5752177000000001E-2</c:v>
                </c:pt>
                <c:pt idx="108">
                  <c:v>2.8495624000000001E-2</c:v>
                </c:pt>
                <c:pt idx="109">
                  <c:v>2.5663615000000001E-2</c:v>
                </c:pt>
                <c:pt idx="110">
                  <c:v>2.4898217E-2</c:v>
                </c:pt>
                <c:pt idx="111">
                  <c:v>2.4407094000000001E-2</c:v>
                </c:pt>
                <c:pt idx="112">
                  <c:v>2.5260285E-2</c:v>
                </c:pt>
                <c:pt idx="113">
                  <c:v>2.5467070000000001E-2</c:v>
                </c:pt>
                <c:pt idx="114">
                  <c:v>2.7010355E-2</c:v>
                </c:pt>
                <c:pt idx="115">
                  <c:v>2.4905618000000001E-2</c:v>
                </c:pt>
                <c:pt idx="116">
                  <c:v>2.5374955000000001E-2</c:v>
                </c:pt>
                <c:pt idx="117">
                  <c:v>2.481966E-2</c:v>
                </c:pt>
                <c:pt idx="118">
                  <c:v>2.5805102999999999E-2</c:v>
                </c:pt>
                <c:pt idx="119">
                  <c:v>2.5305810000000001E-2</c:v>
                </c:pt>
                <c:pt idx="120">
                  <c:v>2.5600330000000001E-2</c:v>
                </c:pt>
                <c:pt idx="121">
                  <c:v>2.8026464000000001E-2</c:v>
                </c:pt>
                <c:pt idx="122">
                  <c:v>2.5470445000000001E-2</c:v>
                </c:pt>
                <c:pt idx="123">
                  <c:v>2.7628817E-2</c:v>
                </c:pt>
                <c:pt idx="124">
                  <c:v>2.5073391E-2</c:v>
                </c:pt>
                <c:pt idx="125">
                  <c:v>2.4919884999999999E-2</c:v>
                </c:pt>
                <c:pt idx="126">
                  <c:v>2.4504063999999999E-2</c:v>
                </c:pt>
                <c:pt idx="127">
                  <c:v>2.7157467000000001E-2</c:v>
                </c:pt>
                <c:pt idx="128">
                  <c:v>2.4108667E-2</c:v>
                </c:pt>
                <c:pt idx="129">
                  <c:v>2.5703218999999999E-2</c:v>
                </c:pt>
                <c:pt idx="130">
                  <c:v>2.5960858E-2</c:v>
                </c:pt>
                <c:pt idx="131">
                  <c:v>2.5877622999999999E-2</c:v>
                </c:pt>
                <c:pt idx="132">
                  <c:v>2.676657E-2</c:v>
                </c:pt>
                <c:pt idx="133">
                  <c:v>2.5845772999999999E-2</c:v>
                </c:pt>
                <c:pt idx="134">
                  <c:v>2.5257088E-2</c:v>
                </c:pt>
                <c:pt idx="135">
                  <c:v>2.670293E-2</c:v>
                </c:pt>
                <c:pt idx="136">
                  <c:v>2.6108444000000001E-2</c:v>
                </c:pt>
                <c:pt idx="137">
                  <c:v>2.6589206000000001E-2</c:v>
                </c:pt>
                <c:pt idx="138">
                  <c:v>2.6258277999999999E-2</c:v>
                </c:pt>
                <c:pt idx="139">
                  <c:v>2.4562554E-2</c:v>
                </c:pt>
                <c:pt idx="140">
                  <c:v>2.5804628999999999E-2</c:v>
                </c:pt>
                <c:pt idx="141">
                  <c:v>2.5064510000000002E-2</c:v>
                </c:pt>
                <c:pt idx="142">
                  <c:v>2.6602171000000001E-2</c:v>
                </c:pt>
                <c:pt idx="143">
                  <c:v>2.5879280000000001E-2</c:v>
                </c:pt>
                <c:pt idx="144">
                  <c:v>2.5988918999999999E-2</c:v>
                </c:pt>
                <c:pt idx="145">
                  <c:v>2.6885207000000001E-2</c:v>
                </c:pt>
                <c:pt idx="146">
                  <c:v>2.5810903999999999E-2</c:v>
                </c:pt>
                <c:pt idx="147">
                  <c:v>3.3218066999999997E-2</c:v>
                </c:pt>
                <c:pt idx="148">
                  <c:v>2.6413855999999999E-2</c:v>
                </c:pt>
                <c:pt idx="149">
                  <c:v>2.5107667E-2</c:v>
                </c:pt>
                <c:pt idx="150">
                  <c:v>2.617676E-2</c:v>
                </c:pt>
                <c:pt idx="151">
                  <c:v>2.6031955999999998E-2</c:v>
                </c:pt>
                <c:pt idx="152">
                  <c:v>2.6114954999999999E-2</c:v>
                </c:pt>
                <c:pt idx="153">
                  <c:v>2.5990872000000002E-2</c:v>
                </c:pt>
                <c:pt idx="154">
                  <c:v>2.5896447999999999E-2</c:v>
                </c:pt>
                <c:pt idx="155">
                  <c:v>2.5968732000000001E-2</c:v>
                </c:pt>
                <c:pt idx="156">
                  <c:v>2.6703817000000001E-2</c:v>
                </c:pt>
                <c:pt idx="157">
                  <c:v>2.6091393000000001E-2</c:v>
                </c:pt>
                <c:pt idx="158">
                  <c:v>2.5729208E-2</c:v>
                </c:pt>
                <c:pt idx="159">
                  <c:v>2.7789367999999998E-2</c:v>
                </c:pt>
                <c:pt idx="160">
                  <c:v>2.577716E-2</c:v>
                </c:pt>
                <c:pt idx="161">
                  <c:v>2.6881003000000001E-2</c:v>
                </c:pt>
                <c:pt idx="162">
                  <c:v>2.6128393E-2</c:v>
                </c:pt>
                <c:pt idx="163">
                  <c:v>2.6165984999999999E-2</c:v>
                </c:pt>
                <c:pt idx="164">
                  <c:v>2.5599501E-2</c:v>
                </c:pt>
                <c:pt idx="165">
                  <c:v>2.5281181999999999E-2</c:v>
                </c:pt>
                <c:pt idx="166">
                  <c:v>2.4992996999999999E-2</c:v>
                </c:pt>
                <c:pt idx="167">
                  <c:v>2.5609032E-2</c:v>
                </c:pt>
                <c:pt idx="168">
                  <c:v>2.6216247000000002E-2</c:v>
                </c:pt>
                <c:pt idx="169">
                  <c:v>2.6938486000000001E-2</c:v>
                </c:pt>
                <c:pt idx="170">
                  <c:v>2.5065102999999998E-2</c:v>
                </c:pt>
                <c:pt idx="171">
                  <c:v>2.6097018E-2</c:v>
                </c:pt>
                <c:pt idx="172">
                  <c:v>2.5857672000000002E-2</c:v>
                </c:pt>
                <c:pt idx="173">
                  <c:v>3.2100253000000002E-2</c:v>
                </c:pt>
                <c:pt idx="174">
                  <c:v>2.6837786999999998E-2</c:v>
                </c:pt>
                <c:pt idx="175">
                  <c:v>2.6309368E-2</c:v>
                </c:pt>
                <c:pt idx="176">
                  <c:v>2.5740160000000002E-2</c:v>
                </c:pt>
                <c:pt idx="177">
                  <c:v>2.6480515E-2</c:v>
                </c:pt>
                <c:pt idx="178">
                  <c:v>2.4710256999999999E-2</c:v>
                </c:pt>
                <c:pt idx="179">
                  <c:v>2.6399589000000001E-2</c:v>
                </c:pt>
                <c:pt idx="180">
                  <c:v>2.5301903000000001E-2</c:v>
                </c:pt>
                <c:pt idx="181">
                  <c:v>2.7896934000000002E-2</c:v>
                </c:pt>
                <c:pt idx="182">
                  <c:v>2.6710981000000002E-2</c:v>
                </c:pt>
                <c:pt idx="183">
                  <c:v>2.6385143999999999E-2</c:v>
                </c:pt>
                <c:pt idx="184">
                  <c:v>2.6618155000000001E-2</c:v>
                </c:pt>
                <c:pt idx="185">
                  <c:v>2.5483823999999999E-2</c:v>
                </c:pt>
                <c:pt idx="186">
                  <c:v>2.664965E-2</c:v>
                </c:pt>
                <c:pt idx="187">
                  <c:v>2.6783145000000001E-2</c:v>
                </c:pt>
                <c:pt idx="188">
                  <c:v>2.6435581999999999E-2</c:v>
                </c:pt>
                <c:pt idx="189">
                  <c:v>2.6297409000000001E-2</c:v>
                </c:pt>
                <c:pt idx="190">
                  <c:v>2.7110107000000001E-2</c:v>
                </c:pt>
                <c:pt idx="191">
                  <c:v>2.6470036999999998E-2</c:v>
                </c:pt>
                <c:pt idx="192">
                  <c:v>2.6473647999999999E-2</c:v>
                </c:pt>
                <c:pt idx="193">
                  <c:v>2.5778935999999999E-2</c:v>
                </c:pt>
                <c:pt idx="194">
                  <c:v>2.6993778999999999E-2</c:v>
                </c:pt>
                <c:pt idx="195">
                  <c:v>2.6609335000000001E-2</c:v>
                </c:pt>
                <c:pt idx="196">
                  <c:v>2.7037647000000001E-2</c:v>
                </c:pt>
                <c:pt idx="197">
                  <c:v>2.5400056000000001E-2</c:v>
                </c:pt>
                <c:pt idx="198">
                  <c:v>2.6330738999999999E-2</c:v>
                </c:pt>
                <c:pt idx="199">
                  <c:v>2.4996549E-2</c:v>
                </c:pt>
                <c:pt idx="200">
                  <c:v>2.7858514000000001E-2</c:v>
                </c:pt>
                <c:pt idx="201">
                  <c:v>2.7563698000000001E-2</c:v>
                </c:pt>
                <c:pt idx="202">
                  <c:v>3.7346615999999999E-2</c:v>
                </c:pt>
                <c:pt idx="203">
                  <c:v>6.2246965000000001E-2</c:v>
                </c:pt>
                <c:pt idx="204">
                  <c:v>4.0410157000000002E-2</c:v>
                </c:pt>
                <c:pt idx="205">
                  <c:v>3.9800160000000001E-2</c:v>
                </c:pt>
                <c:pt idx="206">
                  <c:v>4.0415721000000002E-2</c:v>
                </c:pt>
                <c:pt idx="207">
                  <c:v>3.9661099999999998E-2</c:v>
                </c:pt>
                <c:pt idx="208">
                  <c:v>4.0467936000000003E-2</c:v>
                </c:pt>
                <c:pt idx="209">
                  <c:v>4.1197102999999999E-2</c:v>
                </c:pt>
                <c:pt idx="210">
                  <c:v>4.0194135999999998E-2</c:v>
                </c:pt>
                <c:pt idx="211">
                  <c:v>4.1131923000000001E-2</c:v>
                </c:pt>
                <c:pt idx="212">
                  <c:v>4.1509915000000001E-2</c:v>
                </c:pt>
                <c:pt idx="213">
                  <c:v>4.1022876999999999E-2</c:v>
                </c:pt>
                <c:pt idx="214">
                  <c:v>3.3133233999999998E-2</c:v>
                </c:pt>
                <c:pt idx="215">
                  <c:v>2.5919773E-2</c:v>
                </c:pt>
                <c:pt idx="216">
                  <c:v>2.5936408000000001E-2</c:v>
                </c:pt>
                <c:pt idx="217">
                  <c:v>2.6226132999999999E-2</c:v>
                </c:pt>
                <c:pt idx="218">
                  <c:v>2.6728859000000001E-2</c:v>
                </c:pt>
                <c:pt idx="219">
                  <c:v>2.6592995000000001E-2</c:v>
                </c:pt>
                <c:pt idx="220">
                  <c:v>2.6898053000000002E-2</c:v>
                </c:pt>
                <c:pt idx="221">
                  <c:v>2.6032607999999999E-2</c:v>
                </c:pt>
                <c:pt idx="222">
                  <c:v>2.6707192000000001E-2</c:v>
                </c:pt>
                <c:pt idx="223">
                  <c:v>2.7371533999999999E-2</c:v>
                </c:pt>
                <c:pt idx="224">
                  <c:v>2.5939072000000001E-2</c:v>
                </c:pt>
                <c:pt idx="225">
                  <c:v>6.5831346999999998E-2</c:v>
                </c:pt>
                <c:pt idx="226">
                  <c:v>7.0058168000000004E-2</c:v>
                </c:pt>
                <c:pt idx="227">
                  <c:v>3.9112789000000002E-2</c:v>
                </c:pt>
                <c:pt idx="228">
                  <c:v>4.0418149E-2</c:v>
                </c:pt>
                <c:pt idx="229">
                  <c:v>4.0134936000000003E-2</c:v>
                </c:pt>
                <c:pt idx="230">
                  <c:v>4.0034887999999998E-2</c:v>
                </c:pt>
                <c:pt idx="231">
                  <c:v>4.0863452000000001E-2</c:v>
                </c:pt>
                <c:pt idx="232">
                  <c:v>4.0432120000000002E-2</c:v>
                </c:pt>
                <c:pt idx="233">
                  <c:v>4.1565149000000003E-2</c:v>
                </c:pt>
                <c:pt idx="234">
                  <c:v>4.1367006999999997E-2</c:v>
                </c:pt>
                <c:pt idx="235">
                  <c:v>4.0711129999999998E-2</c:v>
                </c:pt>
                <c:pt idx="236">
                  <c:v>4.1946811000000001E-2</c:v>
                </c:pt>
                <c:pt idx="237">
                  <c:v>4.1216696999999997E-2</c:v>
                </c:pt>
                <c:pt idx="238">
                  <c:v>4.1251744E-2</c:v>
                </c:pt>
                <c:pt idx="239">
                  <c:v>4.2120089999999999E-2</c:v>
                </c:pt>
                <c:pt idx="240">
                  <c:v>4.1917033999999999E-2</c:v>
                </c:pt>
                <c:pt idx="241">
                  <c:v>4.3318178999999998E-2</c:v>
                </c:pt>
                <c:pt idx="242">
                  <c:v>4.2327644999999997E-2</c:v>
                </c:pt>
                <c:pt idx="243">
                  <c:v>4.2604109000000001E-2</c:v>
                </c:pt>
                <c:pt idx="244">
                  <c:v>4.3030349000000002E-2</c:v>
                </c:pt>
                <c:pt idx="245">
                  <c:v>4.2873528000000001E-2</c:v>
                </c:pt>
                <c:pt idx="246">
                  <c:v>4.2227951999999999E-2</c:v>
                </c:pt>
                <c:pt idx="247">
                  <c:v>4.2367723000000003E-2</c:v>
                </c:pt>
                <c:pt idx="248">
                  <c:v>3.7747518000000001E-2</c:v>
                </c:pt>
                <c:pt idx="249">
                  <c:v>2.8247339999999999E-2</c:v>
                </c:pt>
                <c:pt idx="250">
                  <c:v>2.7948201999999998E-2</c:v>
                </c:pt>
                <c:pt idx="251">
                  <c:v>2.898065E-2</c:v>
                </c:pt>
                <c:pt idx="252">
                  <c:v>2.7970400999999999E-2</c:v>
                </c:pt>
                <c:pt idx="253">
                  <c:v>2.8210931000000002E-2</c:v>
                </c:pt>
                <c:pt idx="254">
                  <c:v>2.6303862000000001E-2</c:v>
                </c:pt>
                <c:pt idx="255">
                  <c:v>4.7875159E-2</c:v>
                </c:pt>
                <c:pt idx="256">
                  <c:v>9.7381988000000003E-2</c:v>
                </c:pt>
                <c:pt idx="257">
                  <c:v>7.6915778000000004E-2</c:v>
                </c:pt>
                <c:pt idx="258">
                  <c:v>4.5033322000000001E-2</c:v>
                </c:pt>
                <c:pt idx="259">
                  <c:v>4.1196036999999998E-2</c:v>
                </c:pt>
                <c:pt idx="260">
                  <c:v>4.0740670999999999E-2</c:v>
                </c:pt>
                <c:pt idx="261">
                  <c:v>4.1976352000000001E-2</c:v>
                </c:pt>
                <c:pt idx="262">
                  <c:v>4.3381522999999998E-2</c:v>
                </c:pt>
                <c:pt idx="263">
                  <c:v>4.0911699000000003E-2</c:v>
                </c:pt>
                <c:pt idx="264">
                  <c:v>4.1799344000000002E-2</c:v>
                </c:pt>
                <c:pt idx="265">
                  <c:v>4.1939411000000003E-2</c:v>
                </c:pt>
                <c:pt idx="266">
                  <c:v>4.1717114999999999E-2</c:v>
                </c:pt>
                <c:pt idx="267">
                  <c:v>4.2362336E-2</c:v>
                </c:pt>
                <c:pt idx="268">
                  <c:v>4.3529109000000003E-2</c:v>
                </c:pt>
                <c:pt idx="269">
                  <c:v>4.4222044000000002E-2</c:v>
                </c:pt>
                <c:pt idx="270">
                  <c:v>4.4398047000000003E-2</c:v>
                </c:pt>
                <c:pt idx="271">
                  <c:v>4.2234405000000003E-2</c:v>
                </c:pt>
                <c:pt idx="272">
                  <c:v>4.3954993999999997E-2</c:v>
                </c:pt>
                <c:pt idx="273">
                  <c:v>4.1795199999999998E-2</c:v>
                </c:pt>
                <c:pt idx="274">
                  <c:v>4.5151781000000002E-2</c:v>
                </c:pt>
                <c:pt idx="275">
                  <c:v>4.1835514999999997E-2</c:v>
                </c:pt>
                <c:pt idx="276">
                  <c:v>4.3439183999999999E-2</c:v>
                </c:pt>
                <c:pt idx="277">
                  <c:v>4.4570496000000001E-2</c:v>
                </c:pt>
                <c:pt idx="278">
                  <c:v>4.4383186999999998E-2</c:v>
                </c:pt>
                <c:pt idx="279">
                  <c:v>4.3419234000000001E-2</c:v>
                </c:pt>
                <c:pt idx="280">
                  <c:v>4.2500332000000002E-2</c:v>
                </c:pt>
                <c:pt idx="281">
                  <c:v>4.2377610000000003E-2</c:v>
                </c:pt>
                <c:pt idx="282">
                  <c:v>4.3584105999999997E-2</c:v>
                </c:pt>
                <c:pt idx="283">
                  <c:v>4.4013661000000003E-2</c:v>
                </c:pt>
                <c:pt idx="284">
                  <c:v>4.5127272000000003E-2</c:v>
                </c:pt>
                <c:pt idx="285">
                  <c:v>4.4060072999999998E-2</c:v>
                </c:pt>
                <c:pt idx="286">
                  <c:v>4.3248559999999998E-2</c:v>
                </c:pt>
                <c:pt idx="287">
                  <c:v>4.4447833999999999E-2</c:v>
                </c:pt>
                <c:pt idx="288">
                  <c:v>4.4578725E-2</c:v>
                </c:pt>
                <c:pt idx="289">
                  <c:v>4.4924097000000003E-2</c:v>
                </c:pt>
                <c:pt idx="290">
                  <c:v>8.2647580999999998E-2</c:v>
                </c:pt>
                <c:pt idx="291">
                  <c:v>9.2518530000000002E-2</c:v>
                </c:pt>
                <c:pt idx="292">
                  <c:v>6.2378151999999999E-2</c:v>
                </c:pt>
              </c:numCache>
            </c:numRef>
          </c:xVal>
          <c:yVal>
            <c:numRef>
              <c:f>energyList!$M$2:$M$109308</c:f>
              <c:numCache>
                <c:formatCode>General</c:formatCode>
                <c:ptCount val="109307"/>
                <c:pt idx="0">
                  <c:v>25.3</c:v>
                </c:pt>
                <c:pt idx="1">
                  <c:v>20.6</c:v>
                </c:pt>
                <c:pt idx="2">
                  <c:v>19.899999999999999</c:v>
                </c:pt>
                <c:pt idx="3">
                  <c:v>19.600000000000001</c:v>
                </c:pt>
                <c:pt idx="4">
                  <c:v>19.3</c:v>
                </c:pt>
                <c:pt idx="5">
                  <c:v>19.3</c:v>
                </c:pt>
                <c:pt idx="6">
                  <c:v>19.899999999999999</c:v>
                </c:pt>
                <c:pt idx="7">
                  <c:v>20.100000000000001</c:v>
                </c:pt>
                <c:pt idx="8">
                  <c:v>20.2</c:v>
                </c:pt>
                <c:pt idx="9">
                  <c:v>20.399999999999999</c:v>
                </c:pt>
                <c:pt idx="10">
                  <c:v>20.399999999999999</c:v>
                </c:pt>
                <c:pt idx="11">
                  <c:v>20.399999999999999</c:v>
                </c:pt>
                <c:pt idx="12">
                  <c:v>20.399999999999999</c:v>
                </c:pt>
                <c:pt idx="13">
                  <c:v>20.8</c:v>
                </c:pt>
                <c:pt idx="14">
                  <c:v>20.8</c:v>
                </c:pt>
                <c:pt idx="15">
                  <c:v>20.9</c:v>
                </c:pt>
                <c:pt idx="16">
                  <c:v>21</c:v>
                </c:pt>
                <c:pt idx="17">
                  <c:v>20.7</c:v>
                </c:pt>
                <c:pt idx="18">
                  <c:v>21.2</c:v>
                </c:pt>
                <c:pt idx="19">
                  <c:v>21.2</c:v>
                </c:pt>
                <c:pt idx="20">
                  <c:v>21.2</c:v>
                </c:pt>
                <c:pt idx="21">
                  <c:v>21</c:v>
                </c:pt>
                <c:pt idx="22">
                  <c:v>20.8</c:v>
                </c:pt>
                <c:pt idx="23">
                  <c:v>21.1</c:v>
                </c:pt>
                <c:pt idx="24">
                  <c:v>20.9</c:v>
                </c:pt>
                <c:pt idx="25">
                  <c:v>20.7</c:v>
                </c:pt>
                <c:pt idx="26">
                  <c:v>21.1</c:v>
                </c:pt>
                <c:pt idx="27">
                  <c:v>21.1</c:v>
                </c:pt>
                <c:pt idx="28">
                  <c:v>20.7</c:v>
                </c:pt>
                <c:pt idx="29">
                  <c:v>21</c:v>
                </c:pt>
                <c:pt idx="30">
                  <c:v>21.1</c:v>
                </c:pt>
                <c:pt idx="31">
                  <c:v>21</c:v>
                </c:pt>
                <c:pt idx="32">
                  <c:v>21.2</c:v>
                </c:pt>
                <c:pt idx="33">
                  <c:v>21</c:v>
                </c:pt>
                <c:pt idx="34">
                  <c:v>20.9</c:v>
                </c:pt>
                <c:pt idx="35">
                  <c:v>20.6</c:v>
                </c:pt>
                <c:pt idx="36">
                  <c:v>21</c:v>
                </c:pt>
                <c:pt idx="37">
                  <c:v>21.4</c:v>
                </c:pt>
                <c:pt idx="38">
                  <c:v>20.9</c:v>
                </c:pt>
                <c:pt idx="39">
                  <c:v>21</c:v>
                </c:pt>
                <c:pt idx="40">
                  <c:v>20.7</c:v>
                </c:pt>
                <c:pt idx="41">
                  <c:v>20.8</c:v>
                </c:pt>
                <c:pt idx="42">
                  <c:v>20.399999999999999</c:v>
                </c:pt>
                <c:pt idx="43">
                  <c:v>21</c:v>
                </c:pt>
                <c:pt idx="44">
                  <c:v>20.5</c:v>
                </c:pt>
                <c:pt idx="45">
                  <c:v>20.6</c:v>
                </c:pt>
                <c:pt idx="46">
                  <c:v>20.8</c:v>
                </c:pt>
                <c:pt idx="47">
                  <c:v>20.8</c:v>
                </c:pt>
                <c:pt idx="48">
                  <c:v>20.8</c:v>
                </c:pt>
                <c:pt idx="49">
                  <c:v>20.9</c:v>
                </c:pt>
                <c:pt idx="50">
                  <c:v>20.8</c:v>
                </c:pt>
                <c:pt idx="51">
                  <c:v>20.8</c:v>
                </c:pt>
                <c:pt idx="52">
                  <c:v>20.8</c:v>
                </c:pt>
                <c:pt idx="53">
                  <c:v>20.7</c:v>
                </c:pt>
                <c:pt idx="54">
                  <c:v>20.3</c:v>
                </c:pt>
                <c:pt idx="55">
                  <c:v>21</c:v>
                </c:pt>
                <c:pt idx="56">
                  <c:v>21</c:v>
                </c:pt>
                <c:pt idx="57">
                  <c:v>20.9</c:v>
                </c:pt>
                <c:pt idx="58">
                  <c:v>21.1</c:v>
                </c:pt>
                <c:pt idx="59">
                  <c:v>21</c:v>
                </c:pt>
                <c:pt idx="60">
                  <c:v>21.4</c:v>
                </c:pt>
                <c:pt idx="61">
                  <c:v>21.2</c:v>
                </c:pt>
                <c:pt idx="62">
                  <c:v>21.2</c:v>
                </c:pt>
                <c:pt idx="63">
                  <c:v>20.9</c:v>
                </c:pt>
                <c:pt idx="64">
                  <c:v>20.8</c:v>
                </c:pt>
                <c:pt idx="65">
                  <c:v>21.1</c:v>
                </c:pt>
                <c:pt idx="66">
                  <c:v>21.3</c:v>
                </c:pt>
                <c:pt idx="67">
                  <c:v>21.1</c:v>
                </c:pt>
                <c:pt idx="68">
                  <c:v>21.1</c:v>
                </c:pt>
                <c:pt idx="69">
                  <c:v>21.3</c:v>
                </c:pt>
                <c:pt idx="70">
                  <c:v>21.3</c:v>
                </c:pt>
                <c:pt idx="71">
                  <c:v>21.3</c:v>
                </c:pt>
                <c:pt idx="72">
                  <c:v>21.3</c:v>
                </c:pt>
                <c:pt idx="73">
                  <c:v>21.6</c:v>
                </c:pt>
                <c:pt idx="74">
                  <c:v>21.3</c:v>
                </c:pt>
                <c:pt idx="75">
                  <c:v>21.9</c:v>
                </c:pt>
                <c:pt idx="76">
                  <c:v>21</c:v>
                </c:pt>
                <c:pt idx="77">
                  <c:v>21.4</c:v>
                </c:pt>
                <c:pt idx="78">
                  <c:v>21</c:v>
                </c:pt>
                <c:pt idx="79">
                  <c:v>21.3</c:v>
                </c:pt>
                <c:pt idx="80">
                  <c:v>21.6</c:v>
                </c:pt>
                <c:pt idx="81">
                  <c:v>21.1</c:v>
                </c:pt>
                <c:pt idx="82">
                  <c:v>22</c:v>
                </c:pt>
                <c:pt idx="83">
                  <c:v>21.2</c:v>
                </c:pt>
                <c:pt idx="84">
                  <c:v>21.9</c:v>
                </c:pt>
                <c:pt idx="85">
                  <c:v>22.2</c:v>
                </c:pt>
                <c:pt idx="86">
                  <c:v>22</c:v>
                </c:pt>
                <c:pt idx="87">
                  <c:v>21.8</c:v>
                </c:pt>
                <c:pt idx="88">
                  <c:v>21.6</c:v>
                </c:pt>
                <c:pt idx="89">
                  <c:v>21.8</c:v>
                </c:pt>
                <c:pt idx="90">
                  <c:v>21.7</c:v>
                </c:pt>
                <c:pt idx="91">
                  <c:v>21.8</c:v>
                </c:pt>
                <c:pt idx="92">
                  <c:v>21.9</c:v>
                </c:pt>
                <c:pt idx="93">
                  <c:v>21.9</c:v>
                </c:pt>
                <c:pt idx="94">
                  <c:v>22.1</c:v>
                </c:pt>
                <c:pt idx="95">
                  <c:v>22.2</c:v>
                </c:pt>
                <c:pt idx="96">
                  <c:v>22.1</c:v>
                </c:pt>
                <c:pt idx="97">
                  <c:v>22</c:v>
                </c:pt>
                <c:pt idx="98">
                  <c:v>22</c:v>
                </c:pt>
                <c:pt idx="99">
                  <c:v>22.2</c:v>
                </c:pt>
                <c:pt idx="100">
                  <c:v>22.2</c:v>
                </c:pt>
                <c:pt idx="101">
                  <c:v>22.1</c:v>
                </c:pt>
                <c:pt idx="102">
                  <c:v>22.2</c:v>
                </c:pt>
                <c:pt idx="103">
                  <c:v>22.5</c:v>
                </c:pt>
                <c:pt idx="104">
                  <c:v>21.5</c:v>
                </c:pt>
                <c:pt idx="105">
                  <c:v>22.4</c:v>
                </c:pt>
                <c:pt idx="106">
                  <c:v>22.3</c:v>
                </c:pt>
                <c:pt idx="107">
                  <c:v>22.7</c:v>
                </c:pt>
                <c:pt idx="108">
                  <c:v>22.2</c:v>
                </c:pt>
                <c:pt idx="109">
                  <c:v>22.6</c:v>
                </c:pt>
                <c:pt idx="110">
                  <c:v>22.4</c:v>
                </c:pt>
                <c:pt idx="111">
                  <c:v>22.5</c:v>
                </c:pt>
                <c:pt idx="112">
                  <c:v>22.1</c:v>
                </c:pt>
                <c:pt idx="113">
                  <c:v>22.3</c:v>
                </c:pt>
                <c:pt idx="114">
                  <c:v>22.3</c:v>
                </c:pt>
                <c:pt idx="115">
                  <c:v>22.4</c:v>
                </c:pt>
                <c:pt idx="116">
                  <c:v>22.3</c:v>
                </c:pt>
                <c:pt idx="117">
                  <c:v>22.3</c:v>
                </c:pt>
                <c:pt idx="118">
                  <c:v>22.3</c:v>
                </c:pt>
                <c:pt idx="119">
                  <c:v>21.8</c:v>
                </c:pt>
                <c:pt idx="120">
                  <c:v>22.1</c:v>
                </c:pt>
                <c:pt idx="121">
                  <c:v>22.2</c:v>
                </c:pt>
                <c:pt idx="122">
                  <c:v>22.3</c:v>
                </c:pt>
                <c:pt idx="123">
                  <c:v>22.2</c:v>
                </c:pt>
                <c:pt idx="124">
                  <c:v>21.8</c:v>
                </c:pt>
                <c:pt idx="125">
                  <c:v>22.1</c:v>
                </c:pt>
                <c:pt idx="126">
                  <c:v>22.2</c:v>
                </c:pt>
                <c:pt idx="127">
                  <c:v>22</c:v>
                </c:pt>
                <c:pt idx="128">
                  <c:v>21.9</c:v>
                </c:pt>
                <c:pt idx="129">
                  <c:v>22.2</c:v>
                </c:pt>
                <c:pt idx="130">
                  <c:v>22</c:v>
                </c:pt>
                <c:pt idx="131">
                  <c:v>21.6</c:v>
                </c:pt>
                <c:pt idx="132">
                  <c:v>22.1</c:v>
                </c:pt>
                <c:pt idx="133">
                  <c:v>22</c:v>
                </c:pt>
                <c:pt idx="134">
                  <c:v>22.1</c:v>
                </c:pt>
                <c:pt idx="135">
                  <c:v>21.9</c:v>
                </c:pt>
                <c:pt idx="136">
                  <c:v>21.8</c:v>
                </c:pt>
                <c:pt idx="137">
                  <c:v>21.7</c:v>
                </c:pt>
                <c:pt idx="138">
                  <c:v>21.5</c:v>
                </c:pt>
                <c:pt idx="139">
                  <c:v>22</c:v>
                </c:pt>
                <c:pt idx="140">
                  <c:v>21.5</c:v>
                </c:pt>
                <c:pt idx="141">
                  <c:v>21.6</c:v>
                </c:pt>
                <c:pt idx="142">
                  <c:v>21.5</c:v>
                </c:pt>
                <c:pt idx="143">
                  <c:v>21.6</c:v>
                </c:pt>
                <c:pt idx="144">
                  <c:v>21.5</c:v>
                </c:pt>
                <c:pt idx="145">
                  <c:v>21.5</c:v>
                </c:pt>
                <c:pt idx="146">
                  <c:v>21.7</c:v>
                </c:pt>
                <c:pt idx="147">
                  <c:v>21.2</c:v>
                </c:pt>
                <c:pt idx="148">
                  <c:v>21.5</c:v>
                </c:pt>
                <c:pt idx="149">
                  <c:v>21.2</c:v>
                </c:pt>
                <c:pt idx="150">
                  <c:v>21.3</c:v>
                </c:pt>
                <c:pt idx="151">
                  <c:v>21.3</c:v>
                </c:pt>
                <c:pt idx="152">
                  <c:v>20.8</c:v>
                </c:pt>
                <c:pt idx="153">
                  <c:v>21.3</c:v>
                </c:pt>
                <c:pt idx="154">
                  <c:v>21.1</c:v>
                </c:pt>
                <c:pt idx="155">
                  <c:v>20.9</c:v>
                </c:pt>
                <c:pt idx="156">
                  <c:v>20.9</c:v>
                </c:pt>
                <c:pt idx="157">
                  <c:v>21.1</c:v>
                </c:pt>
                <c:pt idx="158">
                  <c:v>21.2</c:v>
                </c:pt>
                <c:pt idx="159">
                  <c:v>21.2</c:v>
                </c:pt>
                <c:pt idx="160">
                  <c:v>21.2</c:v>
                </c:pt>
                <c:pt idx="161">
                  <c:v>21.2</c:v>
                </c:pt>
                <c:pt idx="162">
                  <c:v>21.1</c:v>
                </c:pt>
                <c:pt idx="163">
                  <c:v>21.3</c:v>
                </c:pt>
                <c:pt idx="164">
                  <c:v>21.2</c:v>
                </c:pt>
                <c:pt idx="165">
                  <c:v>21.3</c:v>
                </c:pt>
                <c:pt idx="166">
                  <c:v>21.4</c:v>
                </c:pt>
                <c:pt idx="167">
                  <c:v>21.2</c:v>
                </c:pt>
                <c:pt idx="168">
                  <c:v>21.3</c:v>
                </c:pt>
                <c:pt idx="169">
                  <c:v>21.3</c:v>
                </c:pt>
                <c:pt idx="170">
                  <c:v>21.3</c:v>
                </c:pt>
                <c:pt idx="171">
                  <c:v>21.5</c:v>
                </c:pt>
                <c:pt idx="172">
                  <c:v>21.4</c:v>
                </c:pt>
                <c:pt idx="173">
                  <c:v>21.3</c:v>
                </c:pt>
                <c:pt idx="174">
                  <c:v>21.2</c:v>
                </c:pt>
                <c:pt idx="175">
                  <c:v>21.2</c:v>
                </c:pt>
                <c:pt idx="176">
                  <c:v>21.5</c:v>
                </c:pt>
                <c:pt idx="177">
                  <c:v>21.5</c:v>
                </c:pt>
                <c:pt idx="178">
                  <c:v>21.6</c:v>
                </c:pt>
                <c:pt idx="179">
                  <c:v>21.1</c:v>
                </c:pt>
                <c:pt idx="180">
                  <c:v>21.7</c:v>
                </c:pt>
                <c:pt idx="181">
                  <c:v>22.2</c:v>
                </c:pt>
                <c:pt idx="182">
                  <c:v>21.6</c:v>
                </c:pt>
                <c:pt idx="183">
                  <c:v>21.8</c:v>
                </c:pt>
                <c:pt idx="184">
                  <c:v>21.6</c:v>
                </c:pt>
                <c:pt idx="185">
                  <c:v>21.8</c:v>
                </c:pt>
                <c:pt idx="186">
                  <c:v>21.1</c:v>
                </c:pt>
                <c:pt idx="187">
                  <c:v>21.7</c:v>
                </c:pt>
                <c:pt idx="188">
                  <c:v>22</c:v>
                </c:pt>
                <c:pt idx="189">
                  <c:v>21.8</c:v>
                </c:pt>
                <c:pt idx="190">
                  <c:v>22.3</c:v>
                </c:pt>
                <c:pt idx="191">
                  <c:v>22</c:v>
                </c:pt>
                <c:pt idx="192">
                  <c:v>22</c:v>
                </c:pt>
                <c:pt idx="193">
                  <c:v>21.9</c:v>
                </c:pt>
                <c:pt idx="194">
                  <c:v>22</c:v>
                </c:pt>
                <c:pt idx="195">
                  <c:v>21.8</c:v>
                </c:pt>
                <c:pt idx="196">
                  <c:v>21.8</c:v>
                </c:pt>
                <c:pt idx="197">
                  <c:v>21.8</c:v>
                </c:pt>
                <c:pt idx="198">
                  <c:v>21.9</c:v>
                </c:pt>
                <c:pt idx="199">
                  <c:v>21.9</c:v>
                </c:pt>
                <c:pt idx="200">
                  <c:v>21.9</c:v>
                </c:pt>
                <c:pt idx="201">
                  <c:v>22.1</c:v>
                </c:pt>
                <c:pt idx="202">
                  <c:v>22.1</c:v>
                </c:pt>
                <c:pt idx="203">
                  <c:v>6.2</c:v>
                </c:pt>
                <c:pt idx="204">
                  <c:v>5.5</c:v>
                </c:pt>
                <c:pt idx="205">
                  <c:v>6.5</c:v>
                </c:pt>
                <c:pt idx="206">
                  <c:v>7.7</c:v>
                </c:pt>
                <c:pt idx="207">
                  <c:v>8.5</c:v>
                </c:pt>
                <c:pt idx="208">
                  <c:v>8.8000000000000007</c:v>
                </c:pt>
                <c:pt idx="209">
                  <c:v>9.4</c:v>
                </c:pt>
                <c:pt idx="210">
                  <c:v>9.8000000000000007</c:v>
                </c:pt>
                <c:pt idx="211">
                  <c:v>10.5</c:v>
                </c:pt>
                <c:pt idx="212">
                  <c:v>11</c:v>
                </c:pt>
                <c:pt idx="213">
                  <c:v>11.9</c:v>
                </c:pt>
                <c:pt idx="214">
                  <c:v>12</c:v>
                </c:pt>
                <c:pt idx="215">
                  <c:v>11.8</c:v>
                </c:pt>
                <c:pt idx="216">
                  <c:v>11.8</c:v>
                </c:pt>
                <c:pt idx="217">
                  <c:v>12.2</c:v>
                </c:pt>
                <c:pt idx="218">
                  <c:v>12.4</c:v>
                </c:pt>
                <c:pt idx="219">
                  <c:v>12.4</c:v>
                </c:pt>
                <c:pt idx="220">
                  <c:v>12.8</c:v>
                </c:pt>
                <c:pt idx="221">
                  <c:v>12.9</c:v>
                </c:pt>
                <c:pt idx="222">
                  <c:v>12.9</c:v>
                </c:pt>
                <c:pt idx="223">
                  <c:v>13.5</c:v>
                </c:pt>
                <c:pt idx="224">
                  <c:v>13.6</c:v>
                </c:pt>
                <c:pt idx="225">
                  <c:v>13.7</c:v>
                </c:pt>
                <c:pt idx="226">
                  <c:v>4</c:v>
                </c:pt>
                <c:pt idx="227">
                  <c:v>4.4000000000000004</c:v>
                </c:pt>
                <c:pt idx="228">
                  <c:v>4.9000000000000004</c:v>
                </c:pt>
                <c:pt idx="229">
                  <c:v>6.6</c:v>
                </c:pt>
                <c:pt idx="230">
                  <c:v>7.5</c:v>
                </c:pt>
                <c:pt idx="231">
                  <c:v>8.4</c:v>
                </c:pt>
                <c:pt idx="232">
                  <c:v>8.2000000000000011</c:v>
                </c:pt>
                <c:pt idx="233">
                  <c:v>8.9</c:v>
                </c:pt>
                <c:pt idx="234">
                  <c:v>9.6</c:v>
                </c:pt>
                <c:pt idx="235">
                  <c:v>9.9</c:v>
                </c:pt>
                <c:pt idx="236">
                  <c:v>10.3</c:v>
                </c:pt>
                <c:pt idx="237">
                  <c:v>10.8</c:v>
                </c:pt>
                <c:pt idx="238">
                  <c:v>11.1</c:v>
                </c:pt>
                <c:pt idx="239">
                  <c:v>11.8</c:v>
                </c:pt>
                <c:pt idx="240">
                  <c:v>12.1</c:v>
                </c:pt>
                <c:pt idx="241">
                  <c:v>13.1</c:v>
                </c:pt>
                <c:pt idx="242">
                  <c:v>13.4</c:v>
                </c:pt>
                <c:pt idx="243">
                  <c:v>13.5</c:v>
                </c:pt>
                <c:pt idx="244">
                  <c:v>13.8</c:v>
                </c:pt>
                <c:pt idx="245">
                  <c:v>14.1</c:v>
                </c:pt>
                <c:pt idx="246">
                  <c:v>14.4</c:v>
                </c:pt>
                <c:pt idx="247">
                  <c:v>14.9</c:v>
                </c:pt>
                <c:pt idx="248">
                  <c:v>15.4</c:v>
                </c:pt>
                <c:pt idx="249">
                  <c:v>15.3</c:v>
                </c:pt>
                <c:pt idx="250">
                  <c:v>14.9</c:v>
                </c:pt>
                <c:pt idx="251">
                  <c:v>15.2</c:v>
                </c:pt>
                <c:pt idx="252">
                  <c:v>15.3</c:v>
                </c:pt>
                <c:pt idx="253">
                  <c:v>15.2</c:v>
                </c:pt>
                <c:pt idx="254">
                  <c:v>15.3</c:v>
                </c:pt>
                <c:pt idx="255">
                  <c:v>15.1</c:v>
                </c:pt>
                <c:pt idx="256">
                  <c:v>4.4000000000000004</c:v>
                </c:pt>
                <c:pt idx="257">
                  <c:v>3.7</c:v>
                </c:pt>
                <c:pt idx="258">
                  <c:v>4.5999999999999996</c:v>
                </c:pt>
                <c:pt idx="259">
                  <c:v>5.5</c:v>
                </c:pt>
                <c:pt idx="260">
                  <c:v>6.5</c:v>
                </c:pt>
                <c:pt idx="261">
                  <c:v>7.7</c:v>
                </c:pt>
                <c:pt idx="262">
                  <c:v>8.3000000000000007</c:v>
                </c:pt>
                <c:pt idx="263">
                  <c:v>8.6</c:v>
                </c:pt>
                <c:pt idx="264">
                  <c:v>9.1</c:v>
                </c:pt>
                <c:pt idx="265">
                  <c:v>9.5</c:v>
                </c:pt>
                <c:pt idx="266">
                  <c:v>10.6</c:v>
                </c:pt>
                <c:pt idx="267">
                  <c:v>10.5</c:v>
                </c:pt>
                <c:pt idx="268">
                  <c:v>11.3</c:v>
                </c:pt>
                <c:pt idx="269">
                  <c:v>11.8</c:v>
                </c:pt>
                <c:pt idx="270">
                  <c:v>12.1</c:v>
                </c:pt>
                <c:pt idx="271">
                  <c:v>12.6</c:v>
                </c:pt>
                <c:pt idx="272">
                  <c:v>13</c:v>
                </c:pt>
                <c:pt idx="273">
                  <c:v>13.5</c:v>
                </c:pt>
                <c:pt idx="274">
                  <c:v>13.6</c:v>
                </c:pt>
                <c:pt idx="275">
                  <c:v>14.2</c:v>
                </c:pt>
                <c:pt idx="276">
                  <c:v>15.2</c:v>
                </c:pt>
                <c:pt idx="277">
                  <c:v>15</c:v>
                </c:pt>
                <c:pt idx="278">
                  <c:v>15.5</c:v>
                </c:pt>
                <c:pt idx="279">
                  <c:v>15.8</c:v>
                </c:pt>
                <c:pt idx="280">
                  <c:v>16.3</c:v>
                </c:pt>
                <c:pt idx="281">
                  <c:v>16.7</c:v>
                </c:pt>
                <c:pt idx="282">
                  <c:v>16.899999999999999</c:v>
                </c:pt>
                <c:pt idx="283">
                  <c:v>17</c:v>
                </c:pt>
                <c:pt idx="284">
                  <c:v>17.600000000000001</c:v>
                </c:pt>
                <c:pt idx="285">
                  <c:v>18</c:v>
                </c:pt>
                <c:pt idx="286">
                  <c:v>18.5</c:v>
                </c:pt>
                <c:pt idx="287">
                  <c:v>18.399999999999999</c:v>
                </c:pt>
                <c:pt idx="288">
                  <c:v>18.7</c:v>
                </c:pt>
                <c:pt idx="289">
                  <c:v>18.899999999999999</c:v>
                </c:pt>
                <c:pt idx="290">
                  <c:v>19.5</c:v>
                </c:pt>
                <c:pt idx="291">
                  <c:v>4</c:v>
                </c:pt>
                <c:pt idx="292">
                  <c:v>4.2</c:v>
                </c:pt>
              </c:numCache>
            </c:numRef>
          </c:yVal>
          <c:smooth val="0"/>
          <c:extLst>
            <c:ext xmlns:c16="http://schemas.microsoft.com/office/drawing/2014/chart" uri="{C3380CC4-5D6E-409C-BE32-E72D297353CC}">
              <c16:uniqueId val="{00000000-BB5B-4E59-B0B5-05B09E4FB9B5}"/>
            </c:ext>
          </c:extLst>
        </c:ser>
        <c:dLbls>
          <c:showLegendKey val="0"/>
          <c:showVal val="0"/>
          <c:showCatName val="0"/>
          <c:showSerName val="0"/>
          <c:showPercent val="0"/>
          <c:showBubbleSize val="0"/>
        </c:dLbls>
        <c:axId val="-1255572400"/>
        <c:axId val="-1295016064"/>
      </c:scatterChart>
      <c:valAx>
        <c:axId val="-125557240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energy</a:t>
                </a:r>
                <a:r>
                  <a:rPr lang="en-AU" sz="1600" baseline="0"/>
                  <a:t> (Wh)</a:t>
                </a:r>
                <a:endParaRPr lang="en-AU" sz="1600"/>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95016064"/>
        <c:crosses val="autoZero"/>
        <c:crossBetween val="midCat"/>
      </c:valAx>
      <c:valAx>
        <c:axId val="-1295016064"/>
        <c:scaling>
          <c:orientation val="minMax"/>
          <c:max val="28"/>
          <c:min val="3"/>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55724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422161301243"/>
          <c:y val="6.2348758022661599E-2"/>
          <c:w val="0.76942782827504097"/>
          <c:h val="0.81555539130541899"/>
        </c:manualLayout>
      </c:layout>
      <c:scatterChart>
        <c:scatterStyle val="smoothMarker"/>
        <c:varyColors val="0"/>
        <c:ser>
          <c:idx val="0"/>
          <c:order val="0"/>
          <c:spPr>
            <a:ln w="19050" cap="rnd">
              <a:solidFill>
                <a:schemeClr val="accent1"/>
              </a:solidFill>
              <a:round/>
            </a:ln>
            <a:effectLst/>
          </c:spPr>
          <c:marker>
            <c:symbol val="none"/>
          </c:marker>
          <c:xVal>
            <c:numRef>
              <c:f>'nexus 9-2_Test-300 runs  sum of'!$D$1:$D$101</c:f>
              <c:numCache>
                <c:formatCode>General</c:formatCode>
                <c:ptCount val="101"/>
                <c:pt idx="1">
                  <c:v>10</c:v>
                </c:pt>
                <c:pt idx="2">
                  <c:v>20</c:v>
                </c:pt>
                <c:pt idx="3">
                  <c:v>30</c:v>
                </c:pt>
                <c:pt idx="4">
                  <c:v>40</c:v>
                </c:pt>
                <c:pt idx="5">
                  <c:v>50</c:v>
                </c:pt>
                <c:pt idx="6">
                  <c:v>60</c:v>
                </c:pt>
                <c:pt idx="7">
                  <c:v>70</c:v>
                </c:pt>
                <c:pt idx="8">
                  <c:v>80</c:v>
                </c:pt>
                <c:pt idx="9">
                  <c:v>90</c:v>
                </c:pt>
                <c:pt idx="10">
                  <c:v>100</c:v>
                </c:pt>
                <c:pt idx="11">
                  <c:v>110</c:v>
                </c:pt>
                <c:pt idx="12">
                  <c:v>120</c:v>
                </c:pt>
                <c:pt idx="13">
                  <c:v>130</c:v>
                </c:pt>
                <c:pt idx="14">
                  <c:v>140</c:v>
                </c:pt>
                <c:pt idx="15">
                  <c:v>150</c:v>
                </c:pt>
                <c:pt idx="16">
                  <c:v>160</c:v>
                </c:pt>
                <c:pt idx="17">
                  <c:v>170</c:v>
                </c:pt>
                <c:pt idx="18">
                  <c:v>180</c:v>
                </c:pt>
                <c:pt idx="19">
                  <c:v>190</c:v>
                </c:pt>
                <c:pt idx="20">
                  <c:v>200</c:v>
                </c:pt>
                <c:pt idx="21">
                  <c:v>210</c:v>
                </c:pt>
                <c:pt idx="22">
                  <c:v>220</c:v>
                </c:pt>
                <c:pt idx="23">
                  <c:v>230</c:v>
                </c:pt>
                <c:pt idx="24">
                  <c:v>240</c:v>
                </c:pt>
                <c:pt idx="25">
                  <c:v>250</c:v>
                </c:pt>
                <c:pt idx="26">
                  <c:v>260</c:v>
                </c:pt>
                <c:pt idx="27">
                  <c:v>270</c:v>
                </c:pt>
                <c:pt idx="28">
                  <c:v>280</c:v>
                </c:pt>
                <c:pt idx="29">
                  <c:v>290</c:v>
                </c:pt>
                <c:pt idx="30">
                  <c:v>300</c:v>
                </c:pt>
                <c:pt idx="31">
                  <c:v>310</c:v>
                </c:pt>
                <c:pt idx="32">
                  <c:v>320</c:v>
                </c:pt>
                <c:pt idx="33">
                  <c:v>330</c:v>
                </c:pt>
                <c:pt idx="34">
                  <c:v>340</c:v>
                </c:pt>
                <c:pt idx="35">
                  <c:v>350</c:v>
                </c:pt>
                <c:pt idx="36">
                  <c:v>360</c:v>
                </c:pt>
                <c:pt idx="37">
                  <c:v>370</c:v>
                </c:pt>
                <c:pt idx="38">
                  <c:v>380</c:v>
                </c:pt>
                <c:pt idx="39">
                  <c:v>390</c:v>
                </c:pt>
                <c:pt idx="40">
                  <c:v>400</c:v>
                </c:pt>
                <c:pt idx="41">
                  <c:v>410</c:v>
                </c:pt>
                <c:pt idx="42">
                  <c:v>420</c:v>
                </c:pt>
                <c:pt idx="43">
                  <c:v>430</c:v>
                </c:pt>
                <c:pt idx="44">
                  <c:v>440</c:v>
                </c:pt>
                <c:pt idx="45">
                  <c:v>450</c:v>
                </c:pt>
                <c:pt idx="46">
                  <c:v>460</c:v>
                </c:pt>
                <c:pt idx="47">
                  <c:v>470</c:v>
                </c:pt>
                <c:pt idx="48">
                  <c:v>480</c:v>
                </c:pt>
                <c:pt idx="49">
                  <c:v>490</c:v>
                </c:pt>
                <c:pt idx="50">
                  <c:v>500</c:v>
                </c:pt>
                <c:pt idx="51">
                  <c:v>510</c:v>
                </c:pt>
                <c:pt idx="52">
                  <c:v>520</c:v>
                </c:pt>
                <c:pt idx="53">
                  <c:v>530</c:v>
                </c:pt>
                <c:pt idx="54">
                  <c:v>540</c:v>
                </c:pt>
                <c:pt idx="55">
                  <c:v>550</c:v>
                </c:pt>
                <c:pt idx="56">
                  <c:v>560</c:v>
                </c:pt>
                <c:pt idx="57">
                  <c:v>570</c:v>
                </c:pt>
                <c:pt idx="58">
                  <c:v>580</c:v>
                </c:pt>
                <c:pt idx="59">
                  <c:v>590</c:v>
                </c:pt>
                <c:pt idx="60">
                  <c:v>600</c:v>
                </c:pt>
                <c:pt idx="61">
                  <c:v>610</c:v>
                </c:pt>
                <c:pt idx="62">
                  <c:v>620</c:v>
                </c:pt>
                <c:pt idx="63">
                  <c:v>630</c:v>
                </c:pt>
                <c:pt idx="64">
                  <c:v>640</c:v>
                </c:pt>
                <c:pt idx="65">
                  <c:v>650</c:v>
                </c:pt>
                <c:pt idx="66">
                  <c:v>660</c:v>
                </c:pt>
                <c:pt idx="67">
                  <c:v>670</c:v>
                </c:pt>
                <c:pt idx="68">
                  <c:v>680</c:v>
                </c:pt>
                <c:pt idx="69">
                  <c:v>690</c:v>
                </c:pt>
                <c:pt idx="70">
                  <c:v>700</c:v>
                </c:pt>
                <c:pt idx="71">
                  <c:v>710</c:v>
                </c:pt>
                <c:pt idx="72">
                  <c:v>720</c:v>
                </c:pt>
                <c:pt idx="73">
                  <c:v>730</c:v>
                </c:pt>
                <c:pt idx="74">
                  <c:v>740</c:v>
                </c:pt>
                <c:pt idx="75">
                  <c:v>750</c:v>
                </c:pt>
                <c:pt idx="76">
                  <c:v>760</c:v>
                </c:pt>
                <c:pt idx="77">
                  <c:v>770</c:v>
                </c:pt>
                <c:pt idx="78">
                  <c:v>780</c:v>
                </c:pt>
                <c:pt idx="79">
                  <c:v>790</c:v>
                </c:pt>
                <c:pt idx="80">
                  <c:v>800</c:v>
                </c:pt>
                <c:pt idx="81">
                  <c:v>810</c:v>
                </c:pt>
                <c:pt idx="82">
                  <c:v>820</c:v>
                </c:pt>
                <c:pt idx="83">
                  <c:v>830</c:v>
                </c:pt>
                <c:pt idx="84">
                  <c:v>840</c:v>
                </c:pt>
                <c:pt idx="85">
                  <c:v>850</c:v>
                </c:pt>
                <c:pt idx="86">
                  <c:v>860</c:v>
                </c:pt>
                <c:pt idx="87">
                  <c:v>870</c:v>
                </c:pt>
                <c:pt idx="88">
                  <c:v>880</c:v>
                </c:pt>
                <c:pt idx="89">
                  <c:v>890</c:v>
                </c:pt>
                <c:pt idx="90">
                  <c:v>900</c:v>
                </c:pt>
                <c:pt idx="91">
                  <c:v>910</c:v>
                </c:pt>
                <c:pt idx="92">
                  <c:v>920</c:v>
                </c:pt>
                <c:pt idx="93">
                  <c:v>930</c:v>
                </c:pt>
                <c:pt idx="94">
                  <c:v>940</c:v>
                </c:pt>
                <c:pt idx="95">
                  <c:v>950</c:v>
                </c:pt>
                <c:pt idx="96">
                  <c:v>960</c:v>
                </c:pt>
                <c:pt idx="97">
                  <c:v>970</c:v>
                </c:pt>
                <c:pt idx="98">
                  <c:v>980</c:v>
                </c:pt>
                <c:pt idx="99">
                  <c:v>990</c:v>
                </c:pt>
                <c:pt idx="100">
                  <c:v>1000</c:v>
                </c:pt>
              </c:numCache>
            </c:numRef>
          </c:xVal>
          <c:yVal>
            <c:numRef>
              <c:f>'nexus 9-2_Test-300 runs  sum of'!$C$1:$C$101</c:f>
              <c:numCache>
                <c:formatCode>General</c:formatCode>
                <c:ptCount val="101"/>
                <c:pt idx="1">
                  <c:v>2.052061399999999</c:v>
                </c:pt>
                <c:pt idx="2">
                  <c:v>1.830541</c:v>
                </c:pt>
                <c:pt idx="3">
                  <c:v>1.9064709</c:v>
                </c:pt>
                <c:pt idx="4">
                  <c:v>1.9079745999999991</c:v>
                </c:pt>
                <c:pt idx="5">
                  <c:v>1.8419901999999999</c:v>
                </c:pt>
                <c:pt idx="6">
                  <c:v>1.7711338000000001</c:v>
                </c:pt>
                <c:pt idx="7">
                  <c:v>1.860058</c:v>
                </c:pt>
                <c:pt idx="8">
                  <c:v>1.8421323000000001</c:v>
                </c:pt>
                <c:pt idx="9">
                  <c:v>1.7862298000000001</c:v>
                </c:pt>
                <c:pt idx="10">
                  <c:v>1.7636391</c:v>
                </c:pt>
                <c:pt idx="11">
                  <c:v>1.9014152</c:v>
                </c:pt>
                <c:pt idx="12">
                  <c:v>1.8191687000000001</c:v>
                </c:pt>
                <c:pt idx="13">
                  <c:v>1.8365971000000001</c:v>
                </c:pt>
                <c:pt idx="14">
                  <c:v>1.8013376000000001</c:v>
                </c:pt>
                <c:pt idx="15">
                  <c:v>1.8067188999999999</c:v>
                </c:pt>
                <c:pt idx="16">
                  <c:v>1.7927654</c:v>
                </c:pt>
                <c:pt idx="17">
                  <c:v>1.7843294000000001</c:v>
                </c:pt>
                <c:pt idx="18">
                  <c:v>1.7834236999999999</c:v>
                </c:pt>
                <c:pt idx="19">
                  <c:v>1.8048185999999999</c:v>
                </c:pt>
                <c:pt idx="20">
                  <c:v>1.7893436</c:v>
                </c:pt>
                <c:pt idx="21">
                  <c:v>1.8213767999999999</c:v>
                </c:pt>
                <c:pt idx="22">
                  <c:v>1.7636864000000001</c:v>
                </c:pt>
                <c:pt idx="23">
                  <c:v>1.8098624000000001</c:v>
                </c:pt>
                <c:pt idx="24">
                  <c:v>1.7940027999999999</c:v>
                </c:pt>
                <c:pt idx="25">
                  <c:v>1.7737623</c:v>
                </c:pt>
                <c:pt idx="26">
                  <c:v>1.777255</c:v>
                </c:pt>
                <c:pt idx="27">
                  <c:v>1.8283031999999999</c:v>
                </c:pt>
                <c:pt idx="28">
                  <c:v>1.8882669000000001</c:v>
                </c:pt>
                <c:pt idx="29">
                  <c:v>1.7880532</c:v>
                </c:pt>
                <c:pt idx="30">
                  <c:v>1.7928424000000001</c:v>
                </c:pt>
                <c:pt idx="31">
                  <c:v>1.8128816000000001</c:v>
                </c:pt>
                <c:pt idx="32">
                  <c:v>1.8189614999999999</c:v>
                </c:pt>
                <c:pt idx="33">
                  <c:v>1.7874908</c:v>
                </c:pt>
                <c:pt idx="34">
                  <c:v>1.7986499</c:v>
                </c:pt>
                <c:pt idx="35">
                  <c:v>1.7820384</c:v>
                </c:pt>
                <c:pt idx="36">
                  <c:v>1.7836783</c:v>
                </c:pt>
                <c:pt idx="37">
                  <c:v>1.7907348999999999</c:v>
                </c:pt>
                <c:pt idx="38">
                  <c:v>1.8209386999999999</c:v>
                </c:pt>
                <c:pt idx="39">
                  <c:v>1.8262312000000001</c:v>
                </c:pt>
                <c:pt idx="40">
                  <c:v>1.7867211000000001</c:v>
                </c:pt>
                <c:pt idx="41">
                  <c:v>1.7518286000000001</c:v>
                </c:pt>
                <c:pt idx="42">
                  <c:v>1.7716073999999999</c:v>
                </c:pt>
                <c:pt idx="43">
                  <c:v>1.7150418000000001</c:v>
                </c:pt>
                <c:pt idx="44">
                  <c:v>1.8343415999999999</c:v>
                </c:pt>
                <c:pt idx="45">
                  <c:v>1.814255</c:v>
                </c:pt>
                <c:pt idx="46">
                  <c:v>1.8043804999999999</c:v>
                </c:pt>
                <c:pt idx="47">
                  <c:v>1.791836</c:v>
                </c:pt>
                <c:pt idx="48">
                  <c:v>1.7518522999999999</c:v>
                </c:pt>
                <c:pt idx="49">
                  <c:v>1.8446423999999999</c:v>
                </c:pt>
                <c:pt idx="50">
                  <c:v>1.837645</c:v>
                </c:pt>
                <c:pt idx="51">
                  <c:v>2.0161566</c:v>
                </c:pt>
                <c:pt idx="52">
                  <c:v>1.7630410999999999</c:v>
                </c:pt>
                <c:pt idx="53">
                  <c:v>1.7232291</c:v>
                </c:pt>
                <c:pt idx="54">
                  <c:v>1.8078852000000001</c:v>
                </c:pt>
                <c:pt idx="55">
                  <c:v>1.7459146000000001</c:v>
                </c:pt>
                <c:pt idx="56">
                  <c:v>1.7301200000000001</c:v>
                </c:pt>
                <c:pt idx="57">
                  <c:v>1.6875907000000001</c:v>
                </c:pt>
                <c:pt idx="58">
                  <c:v>1.7031071</c:v>
                </c:pt>
                <c:pt idx="59">
                  <c:v>1.6765973000000001</c:v>
                </c:pt>
                <c:pt idx="60">
                  <c:v>1.692901</c:v>
                </c:pt>
                <c:pt idx="61">
                  <c:v>1.7477853000000001</c:v>
                </c:pt>
                <c:pt idx="62">
                  <c:v>1.7534624999999999</c:v>
                </c:pt>
                <c:pt idx="63">
                  <c:v>1.7774977000000001</c:v>
                </c:pt>
                <c:pt idx="64">
                  <c:v>1.7777523</c:v>
                </c:pt>
                <c:pt idx="65">
                  <c:v>1.7293978000000001</c:v>
                </c:pt>
                <c:pt idx="66">
                  <c:v>1.7875498999999999</c:v>
                </c:pt>
                <c:pt idx="67">
                  <c:v>1.7367089</c:v>
                </c:pt>
                <c:pt idx="68">
                  <c:v>1.7236376</c:v>
                </c:pt>
                <c:pt idx="69">
                  <c:v>1.7794335999999999</c:v>
                </c:pt>
                <c:pt idx="70">
                  <c:v>1.8106793999999999</c:v>
                </c:pt>
                <c:pt idx="71">
                  <c:v>1.6909000000000001</c:v>
                </c:pt>
                <c:pt idx="72">
                  <c:v>1.7200028000000001</c:v>
                </c:pt>
                <c:pt idx="73">
                  <c:v>1.6939546999999999</c:v>
                </c:pt>
                <c:pt idx="74">
                  <c:v>1.7467197000000001</c:v>
                </c:pt>
                <c:pt idx="75">
                  <c:v>1.7000464</c:v>
                </c:pt>
                <c:pt idx="76">
                  <c:v>1.7054039999999999</c:v>
                </c:pt>
                <c:pt idx="77">
                  <c:v>1.8202343000000001</c:v>
                </c:pt>
                <c:pt idx="78">
                  <c:v>1.6872058999999999</c:v>
                </c:pt>
                <c:pt idx="79">
                  <c:v>1.7583229</c:v>
                </c:pt>
                <c:pt idx="80">
                  <c:v>1.7553155</c:v>
                </c:pt>
                <c:pt idx="81">
                  <c:v>1.7613361999999999</c:v>
                </c:pt>
                <c:pt idx="82">
                  <c:v>1.7328254000000001</c:v>
                </c:pt>
                <c:pt idx="83">
                  <c:v>1.851332</c:v>
                </c:pt>
                <c:pt idx="84">
                  <c:v>1.7841045</c:v>
                </c:pt>
                <c:pt idx="85">
                  <c:v>1.7164685</c:v>
                </c:pt>
                <c:pt idx="86">
                  <c:v>1.7300785000000001</c:v>
                </c:pt>
                <c:pt idx="87">
                  <c:v>1.8114431</c:v>
                </c:pt>
                <c:pt idx="88">
                  <c:v>1.7472110000000001</c:v>
                </c:pt>
                <c:pt idx="89">
                  <c:v>1.6698189000000001</c:v>
                </c:pt>
                <c:pt idx="90">
                  <c:v>1.6749989000000001</c:v>
                </c:pt>
                <c:pt idx="91">
                  <c:v>1.7403200999999999</c:v>
                </c:pt>
                <c:pt idx="92">
                  <c:v>1.7127863000000001</c:v>
                </c:pt>
                <c:pt idx="93">
                  <c:v>1.7540605</c:v>
                </c:pt>
                <c:pt idx="94">
                  <c:v>1.7153495999999999</c:v>
                </c:pt>
                <c:pt idx="95">
                  <c:v>1.7854365000000001</c:v>
                </c:pt>
                <c:pt idx="96">
                  <c:v>1.7245729000000001</c:v>
                </c:pt>
                <c:pt idx="97">
                  <c:v>1.7559845000000001</c:v>
                </c:pt>
                <c:pt idx="98">
                  <c:v>1.7022368000000001</c:v>
                </c:pt>
                <c:pt idx="99">
                  <c:v>1.7716605999999999</c:v>
                </c:pt>
                <c:pt idx="100">
                  <c:v>1.7715658999999999</c:v>
                </c:pt>
              </c:numCache>
            </c:numRef>
          </c:yVal>
          <c:smooth val="1"/>
          <c:extLst>
            <c:ext xmlns:c16="http://schemas.microsoft.com/office/drawing/2014/chart" uri="{C3380CC4-5D6E-409C-BE32-E72D297353CC}">
              <c16:uniqueId val="{00000000-11AE-4B2D-8ED9-599BB7E4F2D1}"/>
            </c:ext>
          </c:extLst>
        </c:ser>
        <c:dLbls>
          <c:showLegendKey val="0"/>
          <c:showVal val="0"/>
          <c:showCatName val="0"/>
          <c:showSerName val="0"/>
          <c:showPercent val="0"/>
          <c:showBubbleSize val="0"/>
        </c:dLbls>
        <c:axId val="-1297407440"/>
        <c:axId val="-1298324864"/>
      </c:scatterChart>
      <c:scatterChart>
        <c:scatterStyle val="smoothMarker"/>
        <c:varyColors val="0"/>
        <c:ser>
          <c:idx val="1"/>
          <c:order val="1"/>
          <c:spPr>
            <a:ln w="19050" cap="rnd">
              <a:solidFill>
                <a:schemeClr val="accent2"/>
              </a:solidFill>
              <a:round/>
            </a:ln>
            <a:effectLst/>
          </c:spPr>
          <c:marker>
            <c:symbol val="none"/>
          </c:marker>
          <c:xVal>
            <c:numRef>
              <c:f>'nexus 9-2_Test-300 runs  sum of'!$D$2:$D$101</c:f>
              <c:numCache>
                <c:formatCode>General</c:formatCode>
                <c:ptCount val="100"/>
                <c:pt idx="0">
                  <c:v>10</c:v>
                </c:pt>
                <c:pt idx="1">
                  <c:v>20</c:v>
                </c:pt>
                <c:pt idx="2">
                  <c:v>30</c:v>
                </c:pt>
                <c:pt idx="3">
                  <c:v>40</c:v>
                </c:pt>
                <c:pt idx="4">
                  <c:v>50</c:v>
                </c:pt>
                <c:pt idx="5">
                  <c:v>60</c:v>
                </c:pt>
                <c:pt idx="6">
                  <c:v>70</c:v>
                </c:pt>
                <c:pt idx="7">
                  <c:v>80</c:v>
                </c:pt>
                <c:pt idx="8">
                  <c:v>90</c:v>
                </c:pt>
                <c:pt idx="9">
                  <c:v>100</c:v>
                </c:pt>
                <c:pt idx="10">
                  <c:v>110</c:v>
                </c:pt>
                <c:pt idx="11">
                  <c:v>120</c:v>
                </c:pt>
                <c:pt idx="12">
                  <c:v>130</c:v>
                </c:pt>
                <c:pt idx="13">
                  <c:v>140</c:v>
                </c:pt>
                <c:pt idx="14">
                  <c:v>150</c:v>
                </c:pt>
                <c:pt idx="15">
                  <c:v>160</c:v>
                </c:pt>
                <c:pt idx="16">
                  <c:v>170</c:v>
                </c:pt>
                <c:pt idx="17">
                  <c:v>180</c:v>
                </c:pt>
                <c:pt idx="18">
                  <c:v>190</c:v>
                </c:pt>
                <c:pt idx="19">
                  <c:v>200</c:v>
                </c:pt>
                <c:pt idx="20">
                  <c:v>210</c:v>
                </c:pt>
                <c:pt idx="21">
                  <c:v>220</c:v>
                </c:pt>
                <c:pt idx="22">
                  <c:v>230</c:v>
                </c:pt>
                <c:pt idx="23">
                  <c:v>240</c:v>
                </c:pt>
                <c:pt idx="24">
                  <c:v>250</c:v>
                </c:pt>
                <c:pt idx="25">
                  <c:v>260</c:v>
                </c:pt>
                <c:pt idx="26">
                  <c:v>270</c:v>
                </c:pt>
                <c:pt idx="27">
                  <c:v>280</c:v>
                </c:pt>
                <c:pt idx="28">
                  <c:v>290</c:v>
                </c:pt>
                <c:pt idx="29">
                  <c:v>300</c:v>
                </c:pt>
                <c:pt idx="30">
                  <c:v>310</c:v>
                </c:pt>
                <c:pt idx="31">
                  <c:v>320</c:v>
                </c:pt>
                <c:pt idx="32">
                  <c:v>330</c:v>
                </c:pt>
                <c:pt idx="33">
                  <c:v>340</c:v>
                </c:pt>
                <c:pt idx="34">
                  <c:v>350</c:v>
                </c:pt>
                <c:pt idx="35">
                  <c:v>360</c:v>
                </c:pt>
                <c:pt idx="36">
                  <c:v>370</c:v>
                </c:pt>
                <c:pt idx="37">
                  <c:v>380</c:v>
                </c:pt>
                <c:pt idx="38">
                  <c:v>390</c:v>
                </c:pt>
                <c:pt idx="39">
                  <c:v>400</c:v>
                </c:pt>
                <c:pt idx="40">
                  <c:v>410</c:v>
                </c:pt>
                <c:pt idx="41">
                  <c:v>420</c:v>
                </c:pt>
                <c:pt idx="42">
                  <c:v>430</c:v>
                </c:pt>
                <c:pt idx="43">
                  <c:v>440</c:v>
                </c:pt>
                <c:pt idx="44">
                  <c:v>450</c:v>
                </c:pt>
                <c:pt idx="45">
                  <c:v>460</c:v>
                </c:pt>
                <c:pt idx="46">
                  <c:v>470</c:v>
                </c:pt>
                <c:pt idx="47">
                  <c:v>480</c:v>
                </c:pt>
                <c:pt idx="48">
                  <c:v>490</c:v>
                </c:pt>
                <c:pt idx="49">
                  <c:v>500</c:v>
                </c:pt>
                <c:pt idx="50">
                  <c:v>510</c:v>
                </c:pt>
                <c:pt idx="51">
                  <c:v>520</c:v>
                </c:pt>
                <c:pt idx="52">
                  <c:v>530</c:v>
                </c:pt>
                <c:pt idx="53">
                  <c:v>540</c:v>
                </c:pt>
                <c:pt idx="54">
                  <c:v>550</c:v>
                </c:pt>
                <c:pt idx="55">
                  <c:v>560</c:v>
                </c:pt>
                <c:pt idx="56">
                  <c:v>570</c:v>
                </c:pt>
                <c:pt idx="57">
                  <c:v>580</c:v>
                </c:pt>
                <c:pt idx="58">
                  <c:v>590</c:v>
                </c:pt>
                <c:pt idx="59">
                  <c:v>600</c:v>
                </c:pt>
                <c:pt idx="60">
                  <c:v>610</c:v>
                </c:pt>
                <c:pt idx="61">
                  <c:v>620</c:v>
                </c:pt>
                <c:pt idx="62">
                  <c:v>630</c:v>
                </c:pt>
                <c:pt idx="63">
                  <c:v>640</c:v>
                </c:pt>
                <c:pt idx="64">
                  <c:v>650</c:v>
                </c:pt>
                <c:pt idx="65">
                  <c:v>660</c:v>
                </c:pt>
                <c:pt idx="66">
                  <c:v>670</c:v>
                </c:pt>
                <c:pt idx="67">
                  <c:v>680</c:v>
                </c:pt>
                <c:pt idx="68">
                  <c:v>690</c:v>
                </c:pt>
                <c:pt idx="69">
                  <c:v>700</c:v>
                </c:pt>
                <c:pt idx="70">
                  <c:v>710</c:v>
                </c:pt>
                <c:pt idx="71">
                  <c:v>720</c:v>
                </c:pt>
                <c:pt idx="72">
                  <c:v>730</c:v>
                </c:pt>
                <c:pt idx="73">
                  <c:v>740</c:v>
                </c:pt>
                <c:pt idx="74">
                  <c:v>750</c:v>
                </c:pt>
                <c:pt idx="75">
                  <c:v>760</c:v>
                </c:pt>
                <c:pt idx="76">
                  <c:v>770</c:v>
                </c:pt>
                <c:pt idx="77">
                  <c:v>780</c:v>
                </c:pt>
                <c:pt idx="78">
                  <c:v>790</c:v>
                </c:pt>
                <c:pt idx="79">
                  <c:v>800</c:v>
                </c:pt>
                <c:pt idx="80">
                  <c:v>810</c:v>
                </c:pt>
                <c:pt idx="81">
                  <c:v>820</c:v>
                </c:pt>
                <c:pt idx="82">
                  <c:v>830</c:v>
                </c:pt>
                <c:pt idx="83">
                  <c:v>840</c:v>
                </c:pt>
                <c:pt idx="84">
                  <c:v>850</c:v>
                </c:pt>
                <c:pt idx="85">
                  <c:v>860</c:v>
                </c:pt>
                <c:pt idx="86">
                  <c:v>870</c:v>
                </c:pt>
                <c:pt idx="87">
                  <c:v>880</c:v>
                </c:pt>
                <c:pt idx="88">
                  <c:v>890</c:v>
                </c:pt>
                <c:pt idx="89">
                  <c:v>900</c:v>
                </c:pt>
                <c:pt idx="90">
                  <c:v>910</c:v>
                </c:pt>
                <c:pt idx="91">
                  <c:v>920</c:v>
                </c:pt>
                <c:pt idx="92">
                  <c:v>930</c:v>
                </c:pt>
                <c:pt idx="93">
                  <c:v>940</c:v>
                </c:pt>
                <c:pt idx="94">
                  <c:v>950</c:v>
                </c:pt>
                <c:pt idx="95">
                  <c:v>960</c:v>
                </c:pt>
                <c:pt idx="96">
                  <c:v>970</c:v>
                </c:pt>
                <c:pt idx="97">
                  <c:v>980</c:v>
                </c:pt>
                <c:pt idx="98">
                  <c:v>990</c:v>
                </c:pt>
                <c:pt idx="99">
                  <c:v>1000</c:v>
                </c:pt>
              </c:numCache>
            </c:numRef>
          </c:xVal>
          <c:yVal>
            <c:numRef>
              <c:f>'nexus 9-2_Test-300 runs  sum of'!$M$2:$M$101</c:f>
              <c:numCache>
                <c:formatCode>General</c:formatCode>
                <c:ptCount val="100"/>
                <c:pt idx="0">
                  <c:v>26.3</c:v>
                </c:pt>
                <c:pt idx="1">
                  <c:v>26.7</c:v>
                </c:pt>
                <c:pt idx="2">
                  <c:v>26.8</c:v>
                </c:pt>
                <c:pt idx="3">
                  <c:v>26.9</c:v>
                </c:pt>
                <c:pt idx="4">
                  <c:v>27.1</c:v>
                </c:pt>
                <c:pt idx="5">
                  <c:v>27.1</c:v>
                </c:pt>
                <c:pt idx="6">
                  <c:v>27</c:v>
                </c:pt>
                <c:pt idx="7">
                  <c:v>27.2</c:v>
                </c:pt>
                <c:pt idx="8">
                  <c:v>27.3</c:v>
                </c:pt>
                <c:pt idx="9">
                  <c:v>27.3</c:v>
                </c:pt>
                <c:pt idx="10">
                  <c:v>27.4</c:v>
                </c:pt>
                <c:pt idx="11">
                  <c:v>27.4</c:v>
                </c:pt>
                <c:pt idx="12">
                  <c:v>27.4</c:v>
                </c:pt>
                <c:pt idx="13">
                  <c:v>27.5</c:v>
                </c:pt>
                <c:pt idx="14">
                  <c:v>27.5</c:v>
                </c:pt>
                <c:pt idx="15">
                  <c:v>27.5</c:v>
                </c:pt>
                <c:pt idx="16">
                  <c:v>27.5</c:v>
                </c:pt>
                <c:pt idx="17">
                  <c:v>27.6</c:v>
                </c:pt>
                <c:pt idx="18">
                  <c:v>27.6</c:v>
                </c:pt>
                <c:pt idx="19">
                  <c:v>27.5</c:v>
                </c:pt>
                <c:pt idx="20">
                  <c:v>27.6</c:v>
                </c:pt>
                <c:pt idx="21">
                  <c:v>27.6</c:v>
                </c:pt>
                <c:pt idx="22">
                  <c:v>27.5</c:v>
                </c:pt>
                <c:pt idx="23">
                  <c:v>27.5</c:v>
                </c:pt>
                <c:pt idx="24">
                  <c:v>27.6</c:v>
                </c:pt>
                <c:pt idx="25">
                  <c:v>27.6</c:v>
                </c:pt>
                <c:pt idx="26">
                  <c:v>27.6</c:v>
                </c:pt>
                <c:pt idx="27">
                  <c:v>27.6</c:v>
                </c:pt>
                <c:pt idx="28">
                  <c:v>27.6</c:v>
                </c:pt>
                <c:pt idx="29">
                  <c:v>27.6</c:v>
                </c:pt>
                <c:pt idx="30">
                  <c:v>27.6</c:v>
                </c:pt>
                <c:pt idx="31">
                  <c:v>27.6</c:v>
                </c:pt>
                <c:pt idx="32">
                  <c:v>27.7</c:v>
                </c:pt>
                <c:pt idx="33">
                  <c:v>27.4</c:v>
                </c:pt>
                <c:pt idx="34">
                  <c:v>27.7</c:v>
                </c:pt>
                <c:pt idx="35">
                  <c:v>27.7</c:v>
                </c:pt>
                <c:pt idx="36">
                  <c:v>27.6</c:v>
                </c:pt>
                <c:pt idx="37">
                  <c:v>27.6</c:v>
                </c:pt>
                <c:pt idx="38">
                  <c:v>27.7</c:v>
                </c:pt>
                <c:pt idx="39">
                  <c:v>27.5</c:v>
                </c:pt>
                <c:pt idx="40">
                  <c:v>27.7</c:v>
                </c:pt>
                <c:pt idx="41">
                  <c:v>27.5</c:v>
                </c:pt>
                <c:pt idx="42">
                  <c:v>27.8</c:v>
                </c:pt>
                <c:pt idx="43">
                  <c:v>27.7</c:v>
                </c:pt>
                <c:pt idx="44">
                  <c:v>27.7</c:v>
                </c:pt>
                <c:pt idx="45">
                  <c:v>27.6</c:v>
                </c:pt>
                <c:pt idx="46">
                  <c:v>27.8</c:v>
                </c:pt>
                <c:pt idx="47">
                  <c:v>27.8</c:v>
                </c:pt>
                <c:pt idx="48">
                  <c:v>27.6</c:v>
                </c:pt>
                <c:pt idx="49">
                  <c:v>27.7</c:v>
                </c:pt>
                <c:pt idx="50">
                  <c:v>27.8</c:v>
                </c:pt>
                <c:pt idx="51">
                  <c:v>27.7</c:v>
                </c:pt>
                <c:pt idx="52">
                  <c:v>27.8</c:v>
                </c:pt>
                <c:pt idx="53">
                  <c:v>27.8</c:v>
                </c:pt>
                <c:pt idx="54">
                  <c:v>27.8</c:v>
                </c:pt>
                <c:pt idx="55">
                  <c:v>27.7</c:v>
                </c:pt>
                <c:pt idx="56">
                  <c:v>27.7</c:v>
                </c:pt>
                <c:pt idx="57">
                  <c:v>27.7</c:v>
                </c:pt>
                <c:pt idx="58">
                  <c:v>27.7</c:v>
                </c:pt>
                <c:pt idx="59">
                  <c:v>27.7</c:v>
                </c:pt>
                <c:pt idx="60">
                  <c:v>27.6</c:v>
                </c:pt>
                <c:pt idx="61">
                  <c:v>27.6</c:v>
                </c:pt>
                <c:pt idx="62">
                  <c:v>27.6</c:v>
                </c:pt>
                <c:pt idx="63">
                  <c:v>27.6</c:v>
                </c:pt>
                <c:pt idx="64">
                  <c:v>27.5</c:v>
                </c:pt>
                <c:pt idx="65">
                  <c:v>27.4</c:v>
                </c:pt>
                <c:pt idx="66">
                  <c:v>27.6</c:v>
                </c:pt>
                <c:pt idx="67">
                  <c:v>27.5</c:v>
                </c:pt>
                <c:pt idx="68">
                  <c:v>27.6</c:v>
                </c:pt>
                <c:pt idx="69">
                  <c:v>27.6</c:v>
                </c:pt>
                <c:pt idx="70">
                  <c:v>27.6</c:v>
                </c:pt>
                <c:pt idx="71">
                  <c:v>27.5</c:v>
                </c:pt>
                <c:pt idx="72">
                  <c:v>27.5</c:v>
                </c:pt>
                <c:pt idx="73">
                  <c:v>27.6</c:v>
                </c:pt>
                <c:pt idx="74">
                  <c:v>27.5</c:v>
                </c:pt>
                <c:pt idx="75">
                  <c:v>27.5</c:v>
                </c:pt>
                <c:pt idx="76">
                  <c:v>27.6</c:v>
                </c:pt>
                <c:pt idx="77">
                  <c:v>27.6</c:v>
                </c:pt>
                <c:pt idx="78">
                  <c:v>27.6</c:v>
                </c:pt>
                <c:pt idx="79">
                  <c:v>27.6</c:v>
                </c:pt>
                <c:pt idx="80">
                  <c:v>27.4</c:v>
                </c:pt>
                <c:pt idx="81">
                  <c:v>27.5</c:v>
                </c:pt>
                <c:pt idx="82">
                  <c:v>27.6</c:v>
                </c:pt>
                <c:pt idx="83">
                  <c:v>27.6</c:v>
                </c:pt>
                <c:pt idx="84">
                  <c:v>27.6</c:v>
                </c:pt>
                <c:pt idx="85">
                  <c:v>27.6</c:v>
                </c:pt>
                <c:pt idx="86">
                  <c:v>27.6</c:v>
                </c:pt>
                <c:pt idx="87">
                  <c:v>27.6</c:v>
                </c:pt>
                <c:pt idx="88">
                  <c:v>27.6</c:v>
                </c:pt>
                <c:pt idx="89">
                  <c:v>27.6</c:v>
                </c:pt>
                <c:pt idx="90">
                  <c:v>27.6</c:v>
                </c:pt>
                <c:pt idx="91">
                  <c:v>27.6</c:v>
                </c:pt>
                <c:pt idx="92">
                  <c:v>27.6</c:v>
                </c:pt>
                <c:pt idx="93">
                  <c:v>27.6</c:v>
                </c:pt>
                <c:pt idx="94">
                  <c:v>27.6</c:v>
                </c:pt>
                <c:pt idx="95">
                  <c:v>27.6</c:v>
                </c:pt>
                <c:pt idx="96">
                  <c:v>27.5</c:v>
                </c:pt>
                <c:pt idx="97">
                  <c:v>27.6</c:v>
                </c:pt>
                <c:pt idx="98">
                  <c:v>27.6</c:v>
                </c:pt>
                <c:pt idx="99">
                  <c:v>27.6</c:v>
                </c:pt>
              </c:numCache>
            </c:numRef>
          </c:yVal>
          <c:smooth val="1"/>
          <c:extLst>
            <c:ext xmlns:c16="http://schemas.microsoft.com/office/drawing/2014/chart" uri="{C3380CC4-5D6E-409C-BE32-E72D297353CC}">
              <c16:uniqueId val="{00000001-11AE-4B2D-8ED9-599BB7E4F2D1}"/>
            </c:ext>
          </c:extLst>
        </c:ser>
        <c:dLbls>
          <c:showLegendKey val="0"/>
          <c:showVal val="0"/>
          <c:showCatName val="0"/>
          <c:showSerName val="0"/>
          <c:showPercent val="0"/>
          <c:showBubbleSize val="0"/>
        </c:dLbls>
        <c:axId val="-1298638976"/>
        <c:axId val="-1297727664"/>
      </c:scatterChart>
      <c:valAx>
        <c:axId val="-1297407440"/>
        <c:scaling>
          <c:orientation val="minMax"/>
          <c:max val="100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Evaluations</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8324864"/>
        <c:crosses val="autoZero"/>
        <c:crossBetween val="midCat"/>
      </c:valAx>
      <c:valAx>
        <c:axId val="-1298324864"/>
        <c:scaling>
          <c:orientation val="minMax"/>
          <c:max val="8"/>
          <c:min val="0"/>
        </c:scaling>
        <c:delete val="0"/>
        <c:axPos val="l"/>
        <c:title>
          <c:tx>
            <c:rich>
              <a:bodyPr rot="-5400000" spcFirstLastPara="1" vertOverflow="ellipsis" vert="horz" wrap="square" anchor="ctr" anchorCtr="1"/>
              <a:lstStyle/>
              <a:p>
                <a:pPr>
                  <a:defRPr sz="1000" b="0" i="0" u="none" strike="noStrike" kern="1200" baseline="0">
                    <a:solidFill>
                      <a:schemeClr val="accent1"/>
                    </a:solidFill>
                    <a:latin typeface="+mn-lt"/>
                    <a:ea typeface="+mn-ea"/>
                    <a:cs typeface="+mn-cs"/>
                  </a:defRPr>
                </a:pPr>
                <a:r>
                  <a:rPr lang="en-AU" sz="1600">
                    <a:solidFill>
                      <a:schemeClr val="accent1"/>
                    </a:solidFill>
                  </a:rPr>
                  <a:t>Energy (nWh)</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crossAx val="-1297407440"/>
        <c:crosses val="autoZero"/>
        <c:crossBetween val="midCat"/>
        <c:majorUnit val="2"/>
      </c:valAx>
      <c:valAx>
        <c:axId val="-1297727664"/>
        <c:scaling>
          <c:orientation val="minMax"/>
          <c:max val="40"/>
        </c:scaling>
        <c:delete val="0"/>
        <c:axPos val="r"/>
        <c:title>
          <c:tx>
            <c:rich>
              <a:bodyPr rot="-5400000" spcFirstLastPara="1" vertOverflow="ellipsis" vert="horz" wrap="square" anchor="ctr" anchorCtr="1"/>
              <a:lstStyle/>
              <a:p>
                <a:pPr>
                  <a:defRPr sz="1600" b="0" i="0" u="none" strike="noStrike" kern="1200" baseline="0">
                    <a:solidFill>
                      <a:schemeClr val="accent2"/>
                    </a:solidFill>
                    <a:latin typeface="+mn-lt"/>
                    <a:ea typeface="+mn-ea"/>
                    <a:cs typeface="+mn-cs"/>
                  </a:defRPr>
                </a:pPr>
                <a:r>
                  <a:rPr lang="en-AU" sz="1600">
                    <a:solidFill>
                      <a:schemeClr val="accent2"/>
                    </a:solidFill>
                  </a:rPr>
                  <a:t>Temperature (c)</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accent2"/>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2"/>
            </a:solidFill>
            <a:round/>
          </a:ln>
          <a:effectLst/>
        </c:spPr>
        <c:txPr>
          <a:bodyPr rot="-60000000" spcFirstLastPara="1" vertOverflow="ellipsis" vert="horz" wrap="square" anchor="ctr" anchorCtr="1"/>
          <a:lstStyle/>
          <a:p>
            <a:pPr>
              <a:defRPr sz="1600" b="0" i="0" u="none" strike="noStrike" kern="1200" baseline="0">
                <a:ln w="6350">
                  <a:noFill/>
                </a:ln>
                <a:solidFill>
                  <a:schemeClr val="accent2"/>
                </a:solidFill>
                <a:latin typeface="+mn-lt"/>
                <a:ea typeface="+mn-ea"/>
                <a:cs typeface="+mn-cs"/>
              </a:defRPr>
            </a:pPr>
            <a:endParaRPr lang="en-US"/>
          </a:p>
        </c:txPr>
        <c:crossAx val="-1298638976"/>
        <c:crosses val="max"/>
        <c:crossBetween val="midCat"/>
        <c:majorUnit val="5"/>
      </c:valAx>
      <c:valAx>
        <c:axId val="-1298638976"/>
        <c:scaling>
          <c:orientation val="minMax"/>
        </c:scaling>
        <c:delete val="1"/>
        <c:axPos val="b"/>
        <c:numFmt formatCode="General" sourceLinked="1"/>
        <c:majorTickMark val="out"/>
        <c:minorTickMark val="none"/>
        <c:tickLblPos val="nextTo"/>
        <c:crossAx val="-1297727664"/>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0.12786</cdr:x>
      <cdr:y>0.08282</cdr:y>
    </cdr:to>
    <cdr:sp macro="" textlink="">
      <cdr:nvSpPr>
        <cdr:cNvPr id="2" name="TextBox 1">
          <a:extLst xmlns:a="http://schemas.openxmlformats.org/drawingml/2006/main">
            <a:ext uri="{FF2B5EF4-FFF2-40B4-BE49-F238E27FC236}">
              <a16:creationId xmlns:a16="http://schemas.microsoft.com/office/drawing/2014/main" id="{DB93E26B-DA68-4377-8E9C-4B58CF8531DA}"/>
            </a:ext>
          </a:extLst>
        </cdr:cNvPr>
        <cdr:cNvSpPr txBox="1"/>
      </cdr:nvSpPr>
      <cdr:spPr>
        <a:xfrm xmlns:a="http://schemas.openxmlformats.org/drawingml/2006/main">
          <a:off x="-4814048" y="0"/>
          <a:ext cx="898695" cy="3793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AU" sz="1400" dirty="0">
              <a:solidFill>
                <a:schemeClr val="accent1"/>
              </a:solidFill>
            </a:rPr>
            <a:t>10E6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0DF0F-97C8-476A-A2CF-F5E6038D9D83}" type="datetimeFigureOut">
              <a:rPr lang="en-AU" smtClean="0"/>
              <a:t>3/4/19</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6DFCB-A8C5-4163-9A3A-E6EFE37A2774}" type="slidenum">
              <a:rPr lang="en-AU" smtClean="0"/>
              <a:t>‹#›</a:t>
            </a:fld>
            <a:endParaRPr lang="en-AU"/>
          </a:p>
        </p:txBody>
      </p:sp>
    </p:spTree>
    <p:extLst>
      <p:ext uri="{BB962C8B-B14F-4D97-AF65-F5344CB8AC3E}">
        <p14:creationId xmlns:p14="http://schemas.microsoft.com/office/powerpoint/2010/main" val="2825393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7</a:t>
            </a:fld>
            <a:endParaRPr lang="en-AU"/>
          </a:p>
        </p:txBody>
      </p:sp>
    </p:spTree>
    <p:extLst>
      <p:ext uri="{BB962C8B-B14F-4D97-AF65-F5344CB8AC3E}">
        <p14:creationId xmlns:p14="http://schemas.microsoft.com/office/powerpoint/2010/main" val="206471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parameter extractor scans the source code files and identify all constants. It then extracts them and saves in a csv file with their initial values.</a:t>
            </a:r>
          </a:p>
          <a:p>
            <a:endParaRPr lang="en-AU" dirty="0"/>
          </a:p>
          <a:p>
            <a:r>
              <a:rPr lang="en-AU" dirty="0"/>
              <a:t>We are surfacing these parameters to find an improved configuration that uses less energy with minimum impact on the functional requirements.</a:t>
            </a:r>
          </a:p>
        </p:txBody>
      </p:sp>
      <p:sp>
        <p:nvSpPr>
          <p:cNvPr id="4" name="Slide Number Placeholder 3"/>
          <p:cNvSpPr>
            <a:spLocks noGrp="1"/>
          </p:cNvSpPr>
          <p:nvPr>
            <p:ph type="sldNum" sz="quarter" idx="10"/>
          </p:nvPr>
        </p:nvSpPr>
        <p:spPr/>
        <p:txBody>
          <a:bodyPr/>
          <a:lstStyle/>
          <a:p>
            <a:fld id="{60E6DFCB-A8C5-4163-9A3A-E6EFE37A2774}" type="slidenum">
              <a:rPr lang="en-AU" smtClean="0"/>
              <a:t>25</a:t>
            </a:fld>
            <a:endParaRPr lang="en-AU"/>
          </a:p>
        </p:txBody>
      </p:sp>
    </p:spTree>
    <p:extLst>
      <p:ext uri="{BB962C8B-B14F-4D97-AF65-F5344CB8AC3E}">
        <p14:creationId xmlns:p14="http://schemas.microsoft.com/office/powerpoint/2010/main" val="148733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As you can see here in line 24 we have exposed the </a:t>
            </a:r>
            <a:r>
              <a:rPr lang="en-AU" dirty="0" err="1"/>
              <a:t>MAX_Delta_time_sec</a:t>
            </a:r>
            <a:r>
              <a:rPr lang="en-AU" dirty="0"/>
              <a:t> data member</a:t>
            </a:r>
            <a:r>
              <a:rPr lang="en-AU" baseline="0" dirty="0"/>
              <a:t> and saves it into the csv file.</a:t>
            </a:r>
            <a:endParaRPr lang="en-AU" dirty="0"/>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26</a:t>
            </a:fld>
            <a:endParaRPr lang="en-AU"/>
          </a:p>
        </p:txBody>
      </p:sp>
    </p:spTree>
    <p:extLst>
      <p:ext uri="{BB962C8B-B14F-4D97-AF65-F5344CB8AC3E}">
        <p14:creationId xmlns:p14="http://schemas.microsoft.com/office/powerpoint/2010/main" val="88852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The energy readings is very noisy in smartphones and tablets which makes it hard to get an accurate evaluation of a solution.</a:t>
            </a:r>
          </a:p>
          <a:p>
            <a:pPr marL="685800" lvl="1" indent="-228600">
              <a:buAutoNum type="arabicPeriod"/>
            </a:pPr>
            <a:r>
              <a:rPr lang="en-AU" dirty="0"/>
              <a:t>The hardware components of the system has many communication interfaces, controller chips, multiple </a:t>
            </a:r>
            <a:r>
              <a:rPr lang="en-AU" dirty="0" err="1"/>
              <a:t>cpu</a:t>
            </a:r>
            <a:r>
              <a:rPr lang="en-AU" dirty="0"/>
              <a:t> cores. Isolating such components to reduce noise in energy readings is very difficult and almost impossible.</a:t>
            </a:r>
          </a:p>
          <a:p>
            <a:pPr marL="685800" lvl="1" indent="-228600">
              <a:buAutoNum type="arabicPeriod"/>
            </a:pPr>
            <a:r>
              <a:rPr lang="en-AU" b="1" dirty="0">
                <a:solidFill>
                  <a:srgbClr val="FF0000"/>
                </a:solidFill>
              </a:rPr>
              <a:t>CPU frequency transitions overtime</a:t>
            </a:r>
            <a:r>
              <a:rPr lang="en-AU" dirty="0"/>
              <a:t>, Android has CPU governor that changes the </a:t>
            </a:r>
            <a:r>
              <a:rPr lang="en-AU" dirty="0" err="1"/>
              <a:t>cpu</a:t>
            </a:r>
            <a:r>
              <a:rPr lang="en-AU" dirty="0"/>
              <a:t> speed according to several pre-defined policies such as the current </a:t>
            </a:r>
            <a:r>
              <a:rPr lang="en-AU" dirty="0" err="1"/>
              <a:t>cpu</a:t>
            </a:r>
            <a:r>
              <a:rPr lang="en-AU" dirty="0"/>
              <a:t> workload.</a:t>
            </a:r>
          </a:p>
          <a:p>
            <a:pPr marL="685800" lvl="1" indent="-228600">
              <a:buAutoNum type="arabicPeriod"/>
            </a:pPr>
            <a:r>
              <a:rPr lang="en-AU" dirty="0"/>
              <a:t>The OS architecture is also complex and has many connection between its layers. </a:t>
            </a:r>
          </a:p>
          <a:p>
            <a:pPr marL="685800" lvl="1" indent="-228600">
              <a:buAutoNum type="arabicPeriod"/>
            </a:pPr>
            <a:r>
              <a:rPr lang="en-AU" dirty="0"/>
              <a:t>The background processes indeed share the energy resource and therefore they introduce noise to the solution under evaluation.</a:t>
            </a:r>
          </a:p>
          <a:p>
            <a:pPr marL="0" indent="0">
              <a:buNone/>
            </a:pPr>
            <a:endParaRPr lang="en-AU" dirty="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28</a:t>
            </a:fld>
            <a:endParaRPr lang="en-AU"/>
          </a:p>
        </p:txBody>
      </p:sp>
    </p:spTree>
    <p:extLst>
      <p:ext uri="{BB962C8B-B14F-4D97-AF65-F5344CB8AC3E}">
        <p14:creationId xmlns:p14="http://schemas.microsoft.com/office/powerpoint/2010/main" val="337173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29</a:t>
            </a:fld>
            <a:endParaRPr lang="en-AU"/>
          </a:p>
        </p:txBody>
      </p:sp>
    </p:spTree>
    <p:extLst>
      <p:ext uri="{BB962C8B-B14F-4D97-AF65-F5344CB8AC3E}">
        <p14:creationId xmlns:p14="http://schemas.microsoft.com/office/powerpoint/2010/main" val="78208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Android doze mode is energy saving mechanism which suspends and reschedules background processes. When the screen is off, the system gets into this state (doze state) after a pre-defined period of time specified by each device manufacturer. This affects our datalogger and the app under test as we found that after about 20 minutes of starting the experiment the test execution time increased dramatically i.e. from seconds to several minutes. </a:t>
            </a:r>
          </a:p>
          <a:p>
            <a:r>
              <a:rPr lang="en-AU" dirty="0"/>
              <a:t>The solution is to set an alarm which suspends the experiment, turns the screen on for 3.5 secs.</a:t>
            </a:r>
          </a:p>
          <a:p>
            <a:r>
              <a:rPr lang="en-AU" dirty="0"/>
              <a:t>In addition, for our datalogger we use partial </a:t>
            </a:r>
            <a:r>
              <a:rPr lang="en-AU" dirty="0" err="1"/>
              <a:t>wakeslock</a:t>
            </a:r>
            <a:r>
              <a:rPr lang="en-AU" dirty="0"/>
              <a:t> which permits our app to use the </a:t>
            </a:r>
            <a:r>
              <a:rPr lang="en-AU" dirty="0" err="1"/>
              <a:t>cpu</a:t>
            </a:r>
            <a:r>
              <a:rPr lang="en-AU" dirty="0"/>
              <a:t> while the system is dozing.</a:t>
            </a:r>
          </a:p>
          <a:p>
            <a:endParaRPr lang="en-AU" dirty="0"/>
          </a:p>
          <a:p>
            <a:r>
              <a:rPr lang="en-AU" dirty="0"/>
              <a:t>***24-6-1:26 It seems I found another solution which requires modifying Rebound, (minimum changes) in  a way that permits it to acquire partial </a:t>
            </a:r>
            <a:r>
              <a:rPr lang="en-AU" dirty="0" err="1"/>
              <a:t>wakelocks</a:t>
            </a:r>
            <a:r>
              <a:rPr lang="en-AU" dirty="0"/>
              <a:t> before running the test cases and release at the end. (not tested)</a:t>
            </a:r>
          </a:p>
        </p:txBody>
      </p:sp>
      <p:sp>
        <p:nvSpPr>
          <p:cNvPr id="4" name="Slide Number Placeholder 3"/>
          <p:cNvSpPr>
            <a:spLocks noGrp="1"/>
          </p:cNvSpPr>
          <p:nvPr>
            <p:ph type="sldNum" sz="quarter" idx="10"/>
          </p:nvPr>
        </p:nvSpPr>
        <p:spPr/>
        <p:txBody>
          <a:bodyPr/>
          <a:lstStyle/>
          <a:p>
            <a:fld id="{60E6DFCB-A8C5-4163-9A3A-E6EFE37A2774}" type="slidenum">
              <a:rPr lang="en-AU" smtClean="0"/>
              <a:t>30</a:t>
            </a:fld>
            <a:endParaRPr lang="en-AU"/>
          </a:p>
        </p:txBody>
      </p:sp>
    </p:spTree>
    <p:extLst>
      <p:ext uri="{BB962C8B-B14F-4D97-AF65-F5344CB8AC3E}">
        <p14:creationId xmlns:p14="http://schemas.microsoft.com/office/powerpoint/2010/main" val="14997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Android doze mode is energy saving mechanism which suspends and reschedules background processes. When the screen is off, the system gets into this state (doze state) after a pre-defined period of time specified by each device manufacturer. This affects our datalogger and the app under test as we found that after about 20 minutes of starting the experiment the test execution time increased dramatically i.e. from seconds to several minutes. </a:t>
            </a:r>
          </a:p>
          <a:p>
            <a:r>
              <a:rPr lang="en-AU" dirty="0"/>
              <a:t>The solution is to set an alarm which suspends the experiment, turns the screen on for 3.5 secs.</a:t>
            </a:r>
          </a:p>
          <a:p>
            <a:r>
              <a:rPr lang="en-AU" dirty="0"/>
              <a:t>In addition, for our datalogger we use partial </a:t>
            </a:r>
            <a:r>
              <a:rPr lang="en-AU" dirty="0" err="1"/>
              <a:t>wakeslock</a:t>
            </a:r>
            <a:r>
              <a:rPr lang="en-AU" dirty="0"/>
              <a:t> which permits our app to use the </a:t>
            </a:r>
            <a:r>
              <a:rPr lang="en-AU" dirty="0" err="1"/>
              <a:t>cpu</a:t>
            </a:r>
            <a:r>
              <a:rPr lang="en-AU" dirty="0"/>
              <a:t> while the system is dozing.</a:t>
            </a:r>
          </a:p>
          <a:p>
            <a:endParaRPr lang="en-AU" dirty="0"/>
          </a:p>
          <a:p>
            <a:r>
              <a:rPr lang="en-AU" dirty="0"/>
              <a:t>***24-6-1:26 It seems I found another solution which requires modifying Rebound, (minimum changes) in  a way that permits it to acquire partial </a:t>
            </a:r>
            <a:r>
              <a:rPr lang="en-AU" dirty="0" err="1"/>
              <a:t>wakelocks</a:t>
            </a:r>
            <a:r>
              <a:rPr lang="en-AU" dirty="0"/>
              <a:t> before running the test cases and release at the end. (not tested)</a:t>
            </a:r>
          </a:p>
        </p:txBody>
      </p:sp>
      <p:sp>
        <p:nvSpPr>
          <p:cNvPr id="4" name="Slide Number Placeholder 3"/>
          <p:cNvSpPr>
            <a:spLocks noGrp="1"/>
          </p:cNvSpPr>
          <p:nvPr>
            <p:ph type="sldNum" sz="quarter" idx="10"/>
          </p:nvPr>
        </p:nvSpPr>
        <p:spPr/>
        <p:txBody>
          <a:bodyPr/>
          <a:lstStyle/>
          <a:p>
            <a:fld id="{60E6DFCB-A8C5-4163-9A3A-E6EFE37A2774}" type="slidenum">
              <a:rPr lang="en-AU" smtClean="0"/>
              <a:t>31</a:t>
            </a:fld>
            <a:endParaRPr lang="en-AU"/>
          </a:p>
        </p:txBody>
      </p:sp>
    </p:spTree>
    <p:extLst>
      <p:ext uri="{BB962C8B-B14F-4D97-AF65-F5344CB8AC3E}">
        <p14:creationId xmlns:p14="http://schemas.microsoft.com/office/powerpoint/2010/main" val="391593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Temperature variations impact the energy use. At the beginning of the experiment it has no affects however, overtime we observed an increase in both temperature and energy.</a:t>
            </a:r>
          </a:p>
          <a:p>
            <a:r>
              <a:rPr lang="en-AU" dirty="0"/>
              <a:t>This is extremely problematic in the context of evolutionary optimisation using NSGA-II.</a:t>
            </a:r>
          </a:p>
          <a:p>
            <a:r>
              <a:rPr lang="en-AU" dirty="0"/>
              <a:t>The reason is:</a:t>
            </a:r>
          </a:p>
          <a:p>
            <a:r>
              <a:rPr lang="en-AU" dirty="0"/>
              <a:t>At the beginning of the experiment the temperature of the device will be at room temperature. So early individuals will be on the Pareto frontier. Later on, as more populations run on the device, its temperature will increase which makes it really difficult for subsequent improved solutions to dominate the early individuals.</a:t>
            </a: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32</a:t>
            </a:fld>
            <a:endParaRPr lang="en-AU"/>
          </a:p>
        </p:txBody>
      </p:sp>
    </p:spTree>
    <p:extLst>
      <p:ext uri="{BB962C8B-B14F-4D97-AF65-F5344CB8AC3E}">
        <p14:creationId xmlns:p14="http://schemas.microsoft.com/office/powerpoint/2010/main" val="356189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overcome this problem we started by running the experiments inside the fridge to control the temperature. Unfortunately, it didn’t work, we actually we observed a really strange behaviour which was an inverse correlation between temperature and energy at some degrees. </a:t>
            </a:r>
          </a:p>
        </p:txBody>
      </p:sp>
      <p:sp>
        <p:nvSpPr>
          <p:cNvPr id="4" name="Slide Number Placeholder 3"/>
          <p:cNvSpPr>
            <a:spLocks noGrp="1"/>
          </p:cNvSpPr>
          <p:nvPr>
            <p:ph type="sldNum" sz="quarter" idx="10"/>
          </p:nvPr>
        </p:nvSpPr>
        <p:spPr/>
        <p:txBody>
          <a:bodyPr/>
          <a:lstStyle/>
          <a:p>
            <a:fld id="{60E6DFCB-A8C5-4163-9A3A-E6EFE37A2774}" type="slidenum">
              <a:rPr lang="en-AU" smtClean="0"/>
              <a:t>33</a:t>
            </a:fld>
            <a:endParaRPr lang="en-AU"/>
          </a:p>
        </p:txBody>
      </p:sp>
    </p:spTree>
    <p:extLst>
      <p:ext uri="{BB962C8B-B14F-4D97-AF65-F5344CB8AC3E}">
        <p14:creationId xmlns:p14="http://schemas.microsoft.com/office/powerpoint/2010/main" val="4144113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moved on and tried to model the correlation between the temperature and energy use. </a:t>
            </a:r>
          </a:p>
          <a:p>
            <a:r>
              <a:rPr lang="en-AU" dirty="0"/>
              <a:t> non-linear regression on the resulting data using the GPTIPS2, symbolic regression package.</a:t>
            </a:r>
          </a:p>
          <a:p>
            <a:endParaRPr lang="en-US" dirty="0"/>
          </a:p>
          <a:p>
            <a:r>
              <a:rPr lang="en-AU" dirty="0"/>
              <a:t>Observe that there is large variance of energy consumption at each temperature level. The variance gets larger as the temp increases.</a:t>
            </a:r>
          </a:p>
        </p:txBody>
      </p:sp>
      <p:sp>
        <p:nvSpPr>
          <p:cNvPr id="4" name="Slide Number Placeholder 3"/>
          <p:cNvSpPr>
            <a:spLocks noGrp="1"/>
          </p:cNvSpPr>
          <p:nvPr>
            <p:ph type="sldNum" sz="quarter" idx="10"/>
          </p:nvPr>
        </p:nvSpPr>
        <p:spPr/>
        <p:txBody>
          <a:bodyPr/>
          <a:lstStyle/>
          <a:p>
            <a:fld id="{60E6DFCB-A8C5-4163-9A3A-E6EFE37A2774}" type="slidenum">
              <a:rPr lang="en-AU" smtClean="0"/>
              <a:t>34</a:t>
            </a:fld>
            <a:endParaRPr lang="en-AU"/>
          </a:p>
        </p:txBody>
      </p:sp>
    </p:spTree>
    <p:extLst>
      <p:ext uri="{BB962C8B-B14F-4D97-AF65-F5344CB8AC3E}">
        <p14:creationId xmlns:p14="http://schemas.microsoft.com/office/powerpoint/2010/main" val="4102336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Fig 1. Nexus 6 and its readings come from two regimes/computation methods.</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35</a:t>
            </a:fld>
            <a:endParaRPr lang="en-AU"/>
          </a:p>
        </p:txBody>
      </p:sp>
    </p:spTree>
    <p:extLst>
      <p:ext uri="{BB962C8B-B14F-4D97-AF65-F5344CB8AC3E}">
        <p14:creationId xmlns:p14="http://schemas.microsoft.com/office/powerpoint/2010/main" val="177367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number smartphones users is about 2 billions.</a:t>
            </a:r>
          </a:p>
          <a:p>
            <a:r>
              <a:rPr lang="en-AU" baseline="0" dirty="0"/>
              <a:t>Users expects long operational time.</a:t>
            </a:r>
          </a:p>
          <a:p>
            <a:r>
              <a:rPr lang="en-AU" baseline="0" dirty="0"/>
              <a:t>But unfortunately, that’s not the case.</a:t>
            </a:r>
          </a:p>
          <a:p>
            <a:r>
              <a:rPr lang="en-AU" baseline="0" dirty="0"/>
              <a:t>The run time depends on limited resource, and how the running app utilise the resource. </a:t>
            </a:r>
          </a:p>
        </p:txBody>
      </p:sp>
      <p:sp>
        <p:nvSpPr>
          <p:cNvPr id="4" name="Slide Number Placeholder 3"/>
          <p:cNvSpPr>
            <a:spLocks noGrp="1"/>
          </p:cNvSpPr>
          <p:nvPr>
            <p:ph type="sldNum" sz="quarter" idx="10"/>
          </p:nvPr>
        </p:nvSpPr>
        <p:spPr/>
        <p:txBody>
          <a:bodyPr/>
          <a:lstStyle/>
          <a:p>
            <a:fld id="{60E6DFCB-A8C5-4163-9A3A-E6EFE37A2774}" type="slidenum">
              <a:rPr lang="en-AU" smtClean="0"/>
              <a:t>15</a:t>
            </a:fld>
            <a:endParaRPr lang="en-AU"/>
          </a:p>
        </p:txBody>
      </p:sp>
    </p:spTree>
    <p:extLst>
      <p:ext uri="{BB962C8B-B14F-4D97-AF65-F5344CB8AC3E}">
        <p14:creationId xmlns:p14="http://schemas.microsoft.com/office/powerpoint/2010/main" val="172077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The noisy solution!!!</a:t>
            </a:r>
          </a:p>
        </p:txBody>
      </p:sp>
      <p:sp>
        <p:nvSpPr>
          <p:cNvPr id="4" name="Slide Number Placeholder 3"/>
          <p:cNvSpPr>
            <a:spLocks noGrp="1"/>
          </p:cNvSpPr>
          <p:nvPr>
            <p:ph type="sldNum" sz="quarter" idx="10"/>
          </p:nvPr>
        </p:nvSpPr>
        <p:spPr/>
        <p:txBody>
          <a:bodyPr/>
          <a:lstStyle/>
          <a:p>
            <a:fld id="{60E6DFCB-A8C5-4163-9A3A-E6EFE37A2774}" type="slidenum">
              <a:rPr lang="en-AU" smtClean="0"/>
              <a:t>36</a:t>
            </a:fld>
            <a:endParaRPr lang="en-AU"/>
          </a:p>
        </p:txBody>
      </p:sp>
    </p:spTree>
    <p:extLst>
      <p:ext uri="{BB962C8B-B14F-4D97-AF65-F5344CB8AC3E}">
        <p14:creationId xmlns:p14="http://schemas.microsoft.com/office/powerpoint/2010/main" val="3861293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When the temperature rises above 30C we noticed that the </a:t>
            </a:r>
            <a:r>
              <a:rPr lang="en-AU" dirty="0" err="1"/>
              <a:t>cpu</a:t>
            </a:r>
            <a:r>
              <a:rPr lang="en-AU" dirty="0"/>
              <a:t> frequency is reduced by thermal governor which we can’t control! As it shown in first plot</a:t>
            </a:r>
          </a:p>
          <a:p>
            <a:pPr marL="228600" indent="-228600">
              <a:buAutoNum type="arabicPeriod"/>
            </a:pPr>
            <a:r>
              <a:rPr lang="en-AU" dirty="0"/>
              <a:t>The second plot shows how this variation in speed affect the energy as well.</a:t>
            </a:r>
          </a:p>
        </p:txBody>
      </p:sp>
      <p:sp>
        <p:nvSpPr>
          <p:cNvPr id="4" name="Slide Number Placeholder 3"/>
          <p:cNvSpPr>
            <a:spLocks noGrp="1"/>
          </p:cNvSpPr>
          <p:nvPr>
            <p:ph type="sldNum" sz="quarter" idx="10"/>
          </p:nvPr>
        </p:nvSpPr>
        <p:spPr/>
        <p:txBody>
          <a:bodyPr/>
          <a:lstStyle/>
          <a:p>
            <a:fld id="{60E6DFCB-A8C5-4163-9A3A-E6EFE37A2774}" type="slidenum">
              <a:rPr lang="en-AU" smtClean="0"/>
              <a:t>37</a:t>
            </a:fld>
            <a:endParaRPr lang="en-AU"/>
          </a:p>
        </p:txBody>
      </p:sp>
    </p:spTree>
    <p:extLst>
      <p:ext uri="{BB962C8B-B14F-4D97-AF65-F5344CB8AC3E}">
        <p14:creationId xmlns:p14="http://schemas.microsoft.com/office/powerpoint/2010/main" val="306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38</a:t>
            </a:fld>
            <a:endParaRPr lang="en-AU"/>
          </a:p>
        </p:txBody>
      </p:sp>
    </p:spTree>
    <p:extLst>
      <p:ext uri="{BB962C8B-B14F-4D97-AF65-F5344CB8AC3E}">
        <p14:creationId xmlns:p14="http://schemas.microsoft.com/office/powerpoint/2010/main" val="125112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Server, client and daemon. For establishing communication between PC and phones.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operations took up to a minute (best scenario) to complete, making iterative search impractically slow.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 app transfer and installation could fail due to </a:t>
            </a:r>
            <a:r>
              <a:rPr lang="en-AU" altLang="en-US" sz="1200" dirty="0" err="1"/>
              <a:t>adb</a:t>
            </a:r>
            <a:r>
              <a:rPr lang="en-AU" altLang="en-US" sz="1200" dirty="0"/>
              <a:t> server instability.</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39</a:t>
            </a:fld>
            <a:endParaRPr lang="en-AU"/>
          </a:p>
        </p:txBody>
      </p:sp>
    </p:spTree>
    <p:extLst>
      <p:ext uri="{BB962C8B-B14F-4D97-AF65-F5344CB8AC3E}">
        <p14:creationId xmlns:p14="http://schemas.microsoft.com/office/powerpoint/2010/main" val="3224607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40</a:t>
            </a:fld>
            <a:endParaRPr lang="en-AU"/>
          </a:p>
        </p:txBody>
      </p:sp>
    </p:spTree>
    <p:extLst>
      <p:ext uri="{BB962C8B-B14F-4D97-AF65-F5344CB8AC3E}">
        <p14:creationId xmlns:p14="http://schemas.microsoft.com/office/powerpoint/2010/main" val="2695173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In total, the 56 solutions achieve 43 </a:t>
            </a:r>
            <a:r>
              <a:rPr lang="en-AU" dirty="0" err="1"/>
              <a:t>di#erent</a:t>
            </a:r>
            <a:r>
              <a:rPr lang="en-AU" dirty="0"/>
              <a:t> levels of accuracy.</a:t>
            </a:r>
          </a:p>
        </p:txBody>
      </p:sp>
      <p:sp>
        <p:nvSpPr>
          <p:cNvPr id="4" name="Slide Number Placeholder 3"/>
          <p:cNvSpPr>
            <a:spLocks noGrp="1"/>
          </p:cNvSpPr>
          <p:nvPr>
            <p:ph type="sldNum" sz="quarter" idx="10"/>
          </p:nvPr>
        </p:nvSpPr>
        <p:spPr/>
        <p:txBody>
          <a:bodyPr/>
          <a:lstStyle/>
          <a:p>
            <a:fld id="{60E6DFCB-A8C5-4163-9A3A-E6EFE37A2774}" type="slidenum">
              <a:rPr lang="en-AU" smtClean="0"/>
              <a:t>41</a:t>
            </a:fld>
            <a:endParaRPr lang="en-AU"/>
          </a:p>
        </p:txBody>
      </p:sp>
    </p:spTree>
    <p:extLst>
      <p:ext uri="{BB962C8B-B14F-4D97-AF65-F5344CB8AC3E}">
        <p14:creationId xmlns:p14="http://schemas.microsoft.com/office/powerpoint/2010/main" val="3695453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42</a:t>
            </a:fld>
            <a:endParaRPr lang="en-AU"/>
          </a:p>
        </p:txBody>
      </p:sp>
    </p:spTree>
    <p:extLst>
      <p:ext uri="{BB962C8B-B14F-4D97-AF65-F5344CB8AC3E}">
        <p14:creationId xmlns:p14="http://schemas.microsoft.com/office/powerpoint/2010/main" val="32648884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6DFCB-A8C5-4163-9A3A-E6EFE37A2774}" type="slidenum">
              <a:rPr lang="en-AU" smtClean="0"/>
              <a:t>50</a:t>
            </a:fld>
            <a:endParaRPr lang="en-AU"/>
          </a:p>
        </p:txBody>
      </p:sp>
    </p:spTree>
    <p:extLst>
      <p:ext uri="{BB962C8B-B14F-4D97-AF65-F5344CB8AC3E}">
        <p14:creationId xmlns:p14="http://schemas.microsoft.com/office/powerpoint/2010/main" val="1316281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0E6DFCB-A8C5-4163-9A3A-E6EFE37A2774}" type="slidenum">
              <a:rPr lang="en-AU" smtClean="0"/>
              <a:t>51</a:t>
            </a:fld>
            <a:endParaRPr lang="en-AU"/>
          </a:p>
        </p:txBody>
      </p:sp>
    </p:spTree>
    <p:extLst>
      <p:ext uri="{BB962C8B-B14F-4D97-AF65-F5344CB8AC3E}">
        <p14:creationId xmlns:p14="http://schemas.microsoft.com/office/powerpoint/2010/main" val="1812393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As it’s shown in couple of studies, developers </a:t>
            </a:r>
            <a:r>
              <a:rPr lang="en-AU" dirty="0"/>
              <a:t>lack knowledge about the best practices to reduce energy consumption of software, and are often unsure about how software consumes energy.</a:t>
            </a:r>
          </a:p>
          <a:p>
            <a:r>
              <a:rPr lang="en-AU" baseline="0" dirty="0"/>
              <a:t>they usually optimise their apps according to other requirements such as the memory usage and performance.</a:t>
            </a:r>
          </a:p>
          <a:p>
            <a:endParaRPr lang="en-AU" baseline="0" dirty="0"/>
          </a:p>
          <a:p>
            <a:r>
              <a:rPr lang="en-AU" dirty="0"/>
              <a:t>2: conducted an empirical study to investigate the energy impacts of 197 applications of 6 commonly-used </a:t>
            </a:r>
            <a:r>
              <a:rPr lang="en-AU" dirty="0" err="1"/>
              <a:t>refactorings</a:t>
            </a:r>
            <a:r>
              <a:rPr lang="en-AU" dirty="0"/>
              <a:t>.</a:t>
            </a:r>
          </a:p>
          <a:p>
            <a:r>
              <a:rPr lang="en-AU" baseline="0" dirty="0"/>
              <a:t>2: </a:t>
            </a:r>
            <a:r>
              <a:rPr lang="en-AU" dirty="0" err="1"/>
              <a:t>refactorings</a:t>
            </a:r>
            <a:r>
              <a:rPr lang="en-AU" dirty="0"/>
              <a:t> can not only impact energy usage but can also increase and decrease the amount of energy used by an application</a:t>
            </a:r>
          </a:p>
          <a:p>
            <a:r>
              <a:rPr lang="en-AU" baseline="0" dirty="0"/>
              <a:t>2: </a:t>
            </a:r>
            <a:r>
              <a:rPr lang="en-AU" dirty="0"/>
              <a:t>metrics commonly believed to correlate with energy usage are unlikely to be able to fully predict the impact of applying a </a:t>
            </a:r>
            <a:r>
              <a:rPr lang="en-AU" dirty="0" err="1"/>
              <a:t>refactorin</a:t>
            </a:r>
            <a:endParaRPr lang="en-AU" baseline="0" dirty="0"/>
          </a:p>
        </p:txBody>
      </p:sp>
      <p:sp>
        <p:nvSpPr>
          <p:cNvPr id="4" name="Slide Number Placeholder 3"/>
          <p:cNvSpPr>
            <a:spLocks noGrp="1"/>
          </p:cNvSpPr>
          <p:nvPr>
            <p:ph type="sldNum" sz="quarter" idx="10"/>
          </p:nvPr>
        </p:nvSpPr>
        <p:spPr/>
        <p:txBody>
          <a:bodyPr/>
          <a:lstStyle/>
          <a:p>
            <a:fld id="{60E6DFCB-A8C5-4163-9A3A-E6EFE37A2774}" type="slidenum">
              <a:rPr lang="en-AU" smtClean="0"/>
              <a:t>18</a:t>
            </a:fld>
            <a:endParaRPr lang="en-AU"/>
          </a:p>
        </p:txBody>
      </p:sp>
    </p:spTree>
    <p:extLst>
      <p:ext uri="{BB962C8B-B14F-4D97-AF65-F5344CB8AC3E}">
        <p14:creationId xmlns:p14="http://schemas.microsoft.com/office/powerpoint/2010/main" val="3722349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Uses</a:t>
            </a:r>
            <a:r>
              <a:rPr lang="en-AU" baseline="0" dirty="0"/>
              <a:t> GI to improve a SAT solver but the work was done on a PC.</a:t>
            </a:r>
            <a:endParaRPr lang="en-AU" dirty="0"/>
          </a:p>
          <a:p>
            <a:r>
              <a:rPr lang="en-AU" dirty="0"/>
              <a:t>2: optimises</a:t>
            </a:r>
            <a:r>
              <a:rPr lang="en-AU" baseline="0" dirty="0"/>
              <a:t> the energy use of OLED screens on smartphones. The trade-off here is between energy, </a:t>
            </a:r>
            <a:r>
              <a:rPr lang="en-AU" baseline="0" dirty="0" err="1"/>
              <a:t>colors</a:t>
            </a:r>
            <a:r>
              <a:rPr lang="en-AU" baseline="0" dirty="0"/>
              <a:t> contrast and producing new GUI that have similar </a:t>
            </a:r>
            <a:r>
              <a:rPr lang="en-AU" baseline="0" dirty="0" err="1"/>
              <a:t>color</a:t>
            </a:r>
            <a:r>
              <a:rPr lang="en-AU" baseline="0" dirty="0"/>
              <a:t> set to the original one (to preserve the attractiveness).</a:t>
            </a:r>
            <a:endParaRPr lang="en-AU" dirty="0"/>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19</a:t>
            </a:fld>
            <a:endParaRPr lang="en-AU"/>
          </a:p>
        </p:txBody>
      </p:sp>
    </p:spTree>
    <p:extLst>
      <p:ext uri="{BB962C8B-B14F-4D97-AF65-F5344CB8AC3E}">
        <p14:creationId xmlns:p14="http://schemas.microsoft.com/office/powerpoint/2010/main" val="284736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Energy Measurement is the act of obtaining energy consumption values</a:t>
            </a:r>
          </a:p>
          <a:p>
            <a:r>
              <a:rPr lang="en-AU" dirty="0"/>
              <a:t>using speciﬁc hardware.</a:t>
            </a:r>
          </a:p>
          <a:p>
            <a:r>
              <a:rPr lang="en-AU" dirty="0"/>
              <a:t>We have external HW and internal HW</a:t>
            </a:r>
            <a:r>
              <a:rPr lang="en-AU" baseline="0" dirty="0"/>
              <a:t> inside the phone.</a:t>
            </a:r>
          </a:p>
          <a:p>
            <a:r>
              <a:rPr lang="en-AU" baseline="0" dirty="0"/>
              <a:t>External HW is accurate but expensive requires very high skills.</a:t>
            </a:r>
          </a:p>
          <a:p>
            <a:r>
              <a:rPr lang="en-AU" baseline="0" dirty="0"/>
              <a:t>Internal is cheap and doesn’t require that much effort but has less accuracy.</a:t>
            </a:r>
          </a:p>
          <a:p>
            <a:r>
              <a:rPr lang="en-AU" baseline="0" dirty="0"/>
              <a:t>SBSE: convert the SWE problem into search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For the optimisation part: we look for the right configuration that make apps consume less energy.</a:t>
            </a: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20</a:t>
            </a:fld>
            <a:endParaRPr lang="en-AU"/>
          </a:p>
        </p:txBody>
      </p:sp>
    </p:spTree>
    <p:extLst>
      <p:ext uri="{BB962C8B-B14F-4D97-AF65-F5344CB8AC3E}">
        <p14:creationId xmlns:p14="http://schemas.microsoft.com/office/powerpoint/2010/main" val="172077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can be seen here</a:t>
            </a:r>
            <a:r>
              <a:rPr lang="en-AU" baseline="0" dirty="0"/>
              <a:t>, Nexus 9 tends to underestimate the energy use, on the other hand n6 overestimates it. </a:t>
            </a:r>
          </a:p>
          <a:p>
            <a:r>
              <a:rPr lang="en-AU" baseline="0" dirty="0"/>
              <a:t>Generally, there is a slight difference between both meters on each device.</a:t>
            </a:r>
          </a:p>
          <a:p>
            <a:endParaRPr lang="en-AU" baseline="0" dirty="0"/>
          </a:p>
          <a:p>
            <a:pPr marL="0" algn="ctr" rtl="0" eaLnBrk="1" fontAlgn="t" latinLnBrk="0" hangingPunct="1">
              <a:spcBef>
                <a:spcPts val="0"/>
              </a:spcBef>
              <a:spcAft>
                <a:spcPts val="0"/>
              </a:spcAft>
            </a:pPr>
            <a:r>
              <a:rPr lang="en-AU" sz="1200" b="1" i="0" u="none" strike="noStrike" kern="1200" dirty="0">
                <a:solidFill>
                  <a:srgbClr val="000000"/>
                </a:solidFill>
                <a:effectLst/>
                <a:latin typeface="Arial"/>
                <a:cs typeface="Arial"/>
              </a:rPr>
              <a:t>Error</a:t>
            </a:r>
            <a:r>
              <a:rPr lang="en-AU" sz="1200" b="1" i="0" u="none" strike="noStrike" kern="1200" baseline="0" dirty="0">
                <a:solidFill>
                  <a:srgbClr val="000000"/>
                </a:solidFill>
                <a:effectLst/>
                <a:latin typeface="Arial"/>
                <a:cs typeface="Arial"/>
              </a:rPr>
              <a:t> rate</a:t>
            </a:r>
            <a:endParaRPr lang="en-AU" sz="1200" b="0" i="0" u="none" strike="noStrike" dirty="0">
              <a:effectLst/>
              <a:latin typeface="Arial"/>
            </a:endParaRPr>
          </a:p>
          <a:p>
            <a:pPr marL="0" algn="ctr" rtl="0" eaLnBrk="1" fontAlgn="t" latinLnBrk="0" hangingPunct="1">
              <a:spcBef>
                <a:spcPts val="0"/>
              </a:spcBef>
              <a:spcAft>
                <a:spcPts val="0"/>
              </a:spcAft>
            </a:pPr>
            <a:r>
              <a:rPr lang="en-AU" sz="1100" b="1" i="0" u="none" strike="noStrike" kern="1200" dirty="0">
                <a:solidFill>
                  <a:srgbClr val="000000"/>
                </a:solidFill>
                <a:effectLst/>
                <a:latin typeface="Gill Sans MT"/>
              </a:rPr>
              <a:t>&lt; -10</a:t>
            </a:r>
            <a:endParaRPr lang="en-AU" sz="1200" b="0" i="0" u="none" strike="noStrike" dirty="0">
              <a:effectLst/>
              <a:latin typeface="Arial"/>
            </a:endParaRPr>
          </a:p>
          <a:p>
            <a:pPr marL="0" algn="ctr" rtl="0" eaLnBrk="1" fontAlgn="t" latinLnBrk="0" hangingPunct="1">
              <a:spcBef>
                <a:spcPts val="0"/>
              </a:spcBef>
              <a:spcAft>
                <a:spcPts val="0"/>
              </a:spcAft>
            </a:pPr>
            <a:r>
              <a:rPr lang="en-AU" sz="1100" b="1" i="0" u="none" strike="noStrike" kern="1200" dirty="0">
                <a:solidFill>
                  <a:srgbClr val="000000"/>
                </a:solidFill>
                <a:effectLst/>
                <a:latin typeface="Gill Sans MT"/>
              </a:rPr>
              <a:t>&lt; +17</a:t>
            </a:r>
            <a:endParaRPr lang="en-AU" sz="1200" b="0" i="0" u="none" strike="noStrike" dirty="0">
              <a:effectLst/>
              <a:latin typeface="Arial"/>
            </a:endParaRP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21</a:t>
            </a:fld>
            <a:endParaRPr lang="en-AU"/>
          </a:p>
        </p:txBody>
      </p:sp>
    </p:spTree>
    <p:extLst>
      <p:ext uri="{BB962C8B-B14F-4D97-AF65-F5344CB8AC3E}">
        <p14:creationId xmlns:p14="http://schemas.microsoft.com/office/powerpoint/2010/main" val="343612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cases results</a:t>
            </a:r>
            <a:r>
              <a:rPr lang="en-AU" baseline="0" dirty="0"/>
              <a:t> can deviates from the test oracle. </a:t>
            </a:r>
          </a:p>
          <a:p>
            <a:r>
              <a:rPr lang="en-AU" baseline="0" dirty="0"/>
              <a:t>Rebound has 44 test cases.</a:t>
            </a:r>
          </a:p>
          <a:p>
            <a:endParaRPr lang="en-AU" baseline="0" dirty="0"/>
          </a:p>
          <a:p>
            <a:r>
              <a:rPr lang="en-AU" baseline="0" dirty="0"/>
              <a:t>For example when testing the motion of </a:t>
            </a:r>
            <a:endParaRPr lang="en-AU" dirty="0"/>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Rebound</a:t>
            </a:r>
            <a:r>
              <a:rPr lang="en-AU" sz="1200" b="0" i="0" kern="1200" baseline="0" dirty="0">
                <a:solidFill>
                  <a:schemeClr val="tx1"/>
                </a:solidFill>
                <a:effectLst/>
                <a:latin typeface="+mn-lt"/>
                <a:ea typeface="+mn-ea"/>
                <a:cs typeface="+mn-cs"/>
              </a:rPr>
              <a:t> library is used to simulate Spring animation in GUI of applications.</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Spring: a resilient device, typically a helical metal coil, that can be pressed or pulled but returns to its former shape when released</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testSpringMotionWithNoFriction</a:t>
            </a:r>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testSettingVelocityTriggersIteration</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22</a:t>
            </a:fld>
            <a:endParaRPr lang="en-AU"/>
          </a:p>
        </p:txBody>
      </p:sp>
    </p:spTree>
    <p:extLst>
      <p:ext uri="{BB962C8B-B14F-4D97-AF65-F5344CB8AC3E}">
        <p14:creationId xmlns:p14="http://schemas.microsoft.com/office/powerpoint/2010/main" val="133446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cases results</a:t>
            </a:r>
            <a:r>
              <a:rPr lang="en-AU" baseline="0" dirty="0"/>
              <a:t> can deviates from the test oracle. </a:t>
            </a:r>
          </a:p>
          <a:p>
            <a:r>
              <a:rPr lang="en-AU" baseline="0" dirty="0"/>
              <a:t>Rebound has 44 test cases. Among the 44 test cases we found some test cases that tests speed and the position of the Spring.</a:t>
            </a:r>
          </a:p>
          <a:p>
            <a:endParaRPr lang="en-AU" baseline="0" dirty="0"/>
          </a:p>
          <a:p>
            <a:r>
              <a:rPr lang="en-AU" baseline="0" dirty="0"/>
              <a:t>For example when testing the motion of </a:t>
            </a:r>
            <a:endParaRPr lang="en-AU" dirty="0"/>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Rebound</a:t>
            </a:r>
            <a:r>
              <a:rPr lang="en-AU" sz="1200" b="0" i="0" kern="1200" baseline="0" dirty="0">
                <a:solidFill>
                  <a:schemeClr val="tx1"/>
                </a:solidFill>
                <a:effectLst/>
                <a:latin typeface="+mn-lt"/>
                <a:ea typeface="+mn-ea"/>
                <a:cs typeface="+mn-cs"/>
              </a:rPr>
              <a:t> library is used to simulate Spring animation in GUI of applications.</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Spring: a resilient device, typically a helical metal coil, that can be pressed or pulled but returns to its former shape when released</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testSpringMotionWithNoFriction</a:t>
            </a:r>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testSettingVelocityTriggersIteration</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23</a:t>
            </a:fld>
            <a:endParaRPr lang="en-AU"/>
          </a:p>
        </p:txBody>
      </p:sp>
    </p:spTree>
    <p:extLst>
      <p:ext uri="{BB962C8B-B14F-4D97-AF65-F5344CB8AC3E}">
        <p14:creationId xmlns:p14="http://schemas.microsoft.com/office/powerpoint/2010/main" val="133446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main idea of deep parameter tunning is</a:t>
            </a:r>
            <a:r>
              <a:rPr lang="en-AU" baseline="0" dirty="0"/>
              <a:t> to expose parameters within the code to be optimised. </a:t>
            </a:r>
          </a:p>
          <a:p>
            <a:r>
              <a:rPr lang="en-AU" baseline="0" dirty="0"/>
              <a:t>So The parameter extractor modifies the app source code in a way that makes it read its parameters values from a csv file.</a:t>
            </a:r>
          </a:p>
          <a:p>
            <a:r>
              <a:rPr lang="en-AU" baseline="0" dirty="0"/>
              <a:t>Then the profiler collects the app and HW utilisation stats while the app is running. The profiler sends the fitness values to the optimiser. And then the optimiser generates new </a:t>
            </a:r>
            <a:r>
              <a:rPr lang="en-AU" baseline="0" dirty="0" err="1"/>
              <a:t>config</a:t>
            </a:r>
            <a:r>
              <a:rPr lang="en-AU" baseline="0" dirty="0"/>
              <a:t> files.</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24</a:t>
            </a:fld>
            <a:endParaRPr lang="en-AU"/>
          </a:p>
        </p:txBody>
      </p:sp>
    </p:spTree>
    <p:extLst>
      <p:ext uri="{BB962C8B-B14F-4D97-AF65-F5344CB8AC3E}">
        <p14:creationId xmlns:p14="http://schemas.microsoft.com/office/powerpoint/2010/main" val="374537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663B99D8-2719-4C20-AFB8-51E9DC47FF48}" type="slidenum">
              <a:rPr lang="zh-CN" altLang="en-US" smtClean="0"/>
              <a:pPr/>
              <a:t>‹#›</a:t>
            </a:fld>
            <a:endParaRPr lang="en-US" altLang="zh-CN"/>
          </a:p>
        </p:txBody>
      </p:sp>
    </p:spTree>
    <p:extLst>
      <p:ext uri="{BB962C8B-B14F-4D97-AF65-F5344CB8AC3E}">
        <p14:creationId xmlns:p14="http://schemas.microsoft.com/office/powerpoint/2010/main" val="14585323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A62AE6E2-D6F0-40D1-9AA1-B121990138E4}" type="slidenum">
              <a:rPr lang="zh-CN" altLang="en-US" smtClean="0"/>
              <a:pPr/>
              <a:t>‹#›</a:t>
            </a:fld>
            <a:endParaRPr lang="en-US" altLang="zh-CN"/>
          </a:p>
        </p:txBody>
      </p:sp>
    </p:spTree>
    <p:extLst>
      <p:ext uri="{BB962C8B-B14F-4D97-AF65-F5344CB8AC3E}">
        <p14:creationId xmlns:p14="http://schemas.microsoft.com/office/powerpoint/2010/main" val="117329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FD9DA61-221B-46D4-94D9-8424A8702F7F}" type="slidenum">
              <a:rPr lang="zh-CN" altLang="en-US" smtClean="0"/>
              <a:pPr/>
              <a:t>‹#›</a:t>
            </a:fld>
            <a:endParaRPr lang="en-US" altLang="zh-CN"/>
          </a:p>
        </p:txBody>
      </p:sp>
    </p:spTree>
    <p:extLst>
      <p:ext uri="{BB962C8B-B14F-4D97-AF65-F5344CB8AC3E}">
        <p14:creationId xmlns:p14="http://schemas.microsoft.com/office/powerpoint/2010/main" val="271155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CDC0ECD7-3030-4C28-83FE-2DD8985AA489}" type="slidenum">
              <a:rPr lang="zh-CN" altLang="en-US" smtClean="0"/>
              <a:pPr/>
              <a:t>‹#›</a:t>
            </a:fld>
            <a:endParaRPr lang="en-US" altLang="zh-CN"/>
          </a:p>
        </p:txBody>
      </p:sp>
    </p:spTree>
    <p:extLst>
      <p:ext uri="{BB962C8B-B14F-4D97-AF65-F5344CB8AC3E}">
        <p14:creationId xmlns:p14="http://schemas.microsoft.com/office/powerpoint/2010/main" val="166500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01C00E0B-19EE-4925-BBE8-DA193EF9B3D2}" type="slidenum">
              <a:rPr lang="zh-CN" altLang="en-US" smtClean="0"/>
              <a:pPr/>
              <a:t>‹#›</a:t>
            </a:fld>
            <a:endParaRPr lang="en-US" altLang="zh-CN"/>
          </a:p>
        </p:txBody>
      </p:sp>
    </p:spTree>
    <p:extLst>
      <p:ext uri="{BB962C8B-B14F-4D97-AF65-F5344CB8AC3E}">
        <p14:creationId xmlns:p14="http://schemas.microsoft.com/office/powerpoint/2010/main" val="21232942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altLang="zh-CN"/>
          </a:p>
        </p:txBody>
      </p:sp>
      <p:sp>
        <p:nvSpPr>
          <p:cNvPr id="9" name="Footer Placeholder 8"/>
          <p:cNvSpPr>
            <a:spLocks noGrp="1"/>
          </p:cNvSpPr>
          <p:nvPr>
            <p:ph type="ftr" sz="quarter" idx="11"/>
          </p:nvPr>
        </p:nvSpPr>
        <p:spPr/>
        <p:txBody>
          <a:bodyPr/>
          <a:lstStyle/>
          <a:p>
            <a:endParaRPr lang="en-US" altLang="zh-CN"/>
          </a:p>
        </p:txBody>
      </p:sp>
      <p:sp>
        <p:nvSpPr>
          <p:cNvPr id="10" name="Slide Number Placeholder 9"/>
          <p:cNvSpPr>
            <a:spLocks noGrp="1"/>
          </p:cNvSpPr>
          <p:nvPr>
            <p:ph type="sldNum" sz="quarter" idx="12"/>
          </p:nvPr>
        </p:nvSpPr>
        <p:spPr/>
        <p:txBody>
          <a:bodyPr/>
          <a:lstStyle/>
          <a:p>
            <a:fld id="{AB73B625-B0EA-4484-B983-3DEACC2AE782}" type="slidenum">
              <a:rPr lang="zh-CN" altLang="en-US" smtClean="0"/>
              <a:pPr/>
              <a:t>‹#›</a:t>
            </a:fld>
            <a:endParaRPr lang="en-US" altLang="zh-CN"/>
          </a:p>
        </p:txBody>
      </p:sp>
    </p:spTree>
    <p:extLst>
      <p:ext uri="{BB962C8B-B14F-4D97-AF65-F5344CB8AC3E}">
        <p14:creationId xmlns:p14="http://schemas.microsoft.com/office/powerpoint/2010/main" val="4216790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BFAC3D59-94DE-4C81-9BA7-4407192B011A}" type="slidenum">
              <a:rPr lang="zh-CN" altLang="en-US" smtClean="0"/>
              <a:pPr/>
              <a:t>‹#›</a:t>
            </a:fld>
            <a:endParaRPr lang="en-US" altLang="zh-C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617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B37590F-5A78-4DBD-B9B1-1B97B2D77CCC}" type="slidenum">
              <a:rPr lang="zh-CN" altLang="en-US" smtClean="0"/>
              <a:pPr/>
              <a:t>‹#›</a:t>
            </a:fld>
            <a:endParaRPr lang="en-US" altLang="zh-CN"/>
          </a:p>
        </p:txBody>
      </p:sp>
    </p:spTree>
    <p:extLst>
      <p:ext uri="{BB962C8B-B14F-4D97-AF65-F5344CB8AC3E}">
        <p14:creationId xmlns:p14="http://schemas.microsoft.com/office/powerpoint/2010/main" val="330508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772BE2BF-2EAA-4D2F-A507-FDCBCCB6261E}" type="slidenum">
              <a:rPr lang="zh-CN" altLang="en-US" smtClean="0"/>
              <a:pPr/>
              <a:t>‹#›</a:t>
            </a:fld>
            <a:endParaRPr lang="en-US" altLang="zh-CN"/>
          </a:p>
        </p:txBody>
      </p:sp>
    </p:spTree>
    <p:extLst>
      <p:ext uri="{BB962C8B-B14F-4D97-AF65-F5344CB8AC3E}">
        <p14:creationId xmlns:p14="http://schemas.microsoft.com/office/powerpoint/2010/main" val="399819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endParaRPr lang="en-US" altLang="zh-C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ltLang="zh-CN"/>
          </a:p>
        </p:txBody>
      </p:sp>
      <p:sp>
        <p:nvSpPr>
          <p:cNvPr id="11" name="Slide Number Placeholder 10"/>
          <p:cNvSpPr>
            <a:spLocks noGrp="1"/>
          </p:cNvSpPr>
          <p:nvPr>
            <p:ph type="sldNum" sz="quarter" idx="12"/>
          </p:nvPr>
        </p:nvSpPr>
        <p:spPr/>
        <p:txBody>
          <a:bodyPr/>
          <a:lstStyle/>
          <a:p>
            <a:fld id="{5BCDA9B6-69B7-4A55-A9B4-C0261FECEB69}" type="slidenum">
              <a:rPr lang="zh-CN" altLang="en-US" smtClean="0"/>
              <a:pPr/>
              <a:t>‹#›</a:t>
            </a:fld>
            <a:endParaRPr lang="en-US" altLang="zh-CN"/>
          </a:p>
        </p:txBody>
      </p:sp>
    </p:spTree>
    <p:extLst>
      <p:ext uri="{BB962C8B-B14F-4D97-AF65-F5344CB8AC3E}">
        <p14:creationId xmlns:p14="http://schemas.microsoft.com/office/powerpoint/2010/main" val="350535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ltLang="zh-C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ltLang="zh-CN"/>
          </a:p>
        </p:txBody>
      </p:sp>
      <p:sp>
        <p:nvSpPr>
          <p:cNvPr id="10" name="Slide Number Placeholder 9"/>
          <p:cNvSpPr>
            <a:spLocks noGrp="1"/>
          </p:cNvSpPr>
          <p:nvPr>
            <p:ph type="sldNum" sz="quarter" idx="12"/>
          </p:nvPr>
        </p:nvSpPr>
        <p:spPr/>
        <p:txBody>
          <a:bodyPr/>
          <a:lstStyle/>
          <a:p>
            <a:fld id="{D068EA20-9215-4F0E-BBA3-566269EF184E}" type="slidenum">
              <a:rPr lang="zh-CN" altLang="en-US" smtClean="0"/>
              <a:pPr/>
              <a:t>‹#›</a:t>
            </a:fld>
            <a:endParaRPr lang="en-US" altLang="zh-CN"/>
          </a:p>
        </p:txBody>
      </p:sp>
    </p:spTree>
    <p:extLst>
      <p:ext uri="{BB962C8B-B14F-4D97-AF65-F5344CB8AC3E}">
        <p14:creationId xmlns:p14="http://schemas.microsoft.com/office/powerpoint/2010/main" val="37224960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ltLang="zh-C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ltLang="zh-C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FDC9DC8-1F5B-44E6-9606-8A52DE4F37FC}" type="slidenum">
              <a:rPr lang="zh-CN" altLang="en-US" smtClean="0"/>
              <a:pPr/>
              <a:t>‹#›</a:t>
            </a:fld>
            <a:endParaRPr lang="en-US" altLang="zh-CN"/>
          </a:p>
        </p:txBody>
      </p:sp>
      <p:sp>
        <p:nvSpPr>
          <p:cNvPr id="7" name="Rectangle 9"/>
          <p:cNvSpPr>
            <a:spLocks noChangeArrowheads="1"/>
          </p:cNvSpPr>
          <p:nvPr userDrawn="1"/>
        </p:nvSpPr>
        <p:spPr bwMode="auto">
          <a:xfrm>
            <a:off x="0" y="6665912"/>
            <a:ext cx="1493999" cy="182550"/>
          </a:xfrm>
          <a:prstGeom prst="rect">
            <a:avLst/>
          </a:prstGeom>
          <a:noFill/>
          <a:ln>
            <a:noFill/>
          </a:ln>
          <a:effectLst/>
          <a:extLst>
            <a:ext uri="{909E8E84-426E-40dd-AFC4-6F175D3DCCD1}"/>
            <a:ext uri="{91240B29-F687-4f45-9708-019B960494DF}"/>
            <a:ext uri="{AF507438-7753-43e0-B8FC-AC1667EBCBE1}"/>
          </a:extLst>
        </p:spPr>
        <p:txBody>
          <a:bodyPr wrap="none" lIns="63500" tIns="25400" rIns="63500" bIns="25400">
            <a:spAutoFit/>
          </a:bodyPr>
          <a:lstStyle>
            <a:lvl1pPr defTabSz="762000" eaLnBrk="0" hangingPunct="0">
              <a:defRPr sz="2400">
                <a:solidFill>
                  <a:schemeClr val="tx1"/>
                </a:solidFill>
                <a:latin typeface="Times New Roman" charset="0"/>
                <a:ea typeface="ＭＳ Ｐゴシック" charset="-128"/>
              </a:defRPr>
            </a:lvl1pPr>
            <a:lvl2pPr marL="742950" indent="-285750" defTabSz="762000" eaLnBrk="0" hangingPunct="0">
              <a:defRPr sz="2400">
                <a:solidFill>
                  <a:schemeClr val="tx1"/>
                </a:solidFill>
                <a:latin typeface="Times New Roman" charset="0"/>
                <a:ea typeface="ＭＳ Ｐゴシック" charset="-128"/>
              </a:defRPr>
            </a:lvl2pPr>
            <a:lvl3pPr marL="1143000" indent="-228600" defTabSz="762000" eaLnBrk="0" hangingPunct="0">
              <a:defRPr sz="2400">
                <a:solidFill>
                  <a:schemeClr val="tx1"/>
                </a:solidFill>
                <a:latin typeface="Times New Roman" charset="0"/>
                <a:ea typeface="ＭＳ Ｐゴシック" charset="-128"/>
              </a:defRPr>
            </a:lvl3pPr>
            <a:lvl4pPr marL="1600200" indent="-228600" defTabSz="762000" eaLnBrk="0" hangingPunct="0">
              <a:defRPr sz="2400">
                <a:solidFill>
                  <a:schemeClr val="tx1"/>
                </a:solidFill>
                <a:latin typeface="Times New Roman" charset="0"/>
                <a:ea typeface="ＭＳ Ｐゴシック" charset="-128"/>
              </a:defRPr>
            </a:lvl4pPr>
            <a:lvl5pPr marL="2057400" indent="-228600" defTabSz="762000" eaLnBrk="0" hangingPunct="0">
              <a:defRPr sz="2400">
                <a:solidFill>
                  <a:schemeClr val="tx1"/>
                </a:solidFill>
                <a:latin typeface="Times New Roman" charset="0"/>
                <a:ea typeface="ＭＳ Ｐゴシック" charset="-128"/>
              </a:defRPr>
            </a:lvl5pPr>
            <a:lvl6pPr marL="2514600" indent="-228600" defTabSz="7620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7620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7620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7620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lnSpc>
                <a:spcPct val="102000"/>
              </a:lnSpc>
              <a:defRPr/>
            </a:pPr>
            <a:r>
              <a:rPr lang="en-US" altLang="x-none" sz="900" b="1" dirty="0">
                <a:latin typeface="Century Schoolbook" charset="0"/>
              </a:rPr>
              <a:t>© 2019 Markus Wagner</a:t>
            </a:r>
          </a:p>
        </p:txBody>
      </p:sp>
    </p:spTree>
    <p:extLst>
      <p:ext uri="{BB962C8B-B14F-4D97-AF65-F5344CB8AC3E}">
        <p14:creationId xmlns:p14="http://schemas.microsoft.com/office/powerpoint/2010/main" val="259066522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myuni.adelaide.edu.au/courses/45363/pages/spotlight-talks-and-essays"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4.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5.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1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hyperlink" Target="https://qz.com/472767/there-are-now-more-than-24000-different-android-device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8.tiff"/><Relationship Id="rId4" Type="http://schemas.openxmlformats.org/officeDocument/2006/relationships/image" Target="../media/image57.tiff"/></Relationships>
</file>

<file path=ppt/slides/_rels/slide5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hyperlink" Target="https://github.com/gintool/gi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cs.adelaide.edu.au/~markus/pub/2017gecco-deepandroid.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cs.adelaide.edu.au/~markus/pub/2018mobiquitous-smallEnergySignals.pdf" TargetMode="External"/><Relationship Id="rId4" Type="http://schemas.openxmlformats.org/officeDocument/2006/relationships/hyperlink" Target="https://cs.adelaide.edu.au/~markus/pub/2019cec-tournaments.pdf"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D22E706-9394-334A-AEDE-F07C2E649E52}"/>
              </a:ext>
            </a:extLst>
          </p:cNvPr>
          <p:cNvSpPr>
            <a:spLocks noGrp="1"/>
          </p:cNvSpPr>
          <p:nvPr>
            <p:ph idx="1"/>
          </p:nvPr>
        </p:nvSpPr>
        <p:spPr>
          <a:xfrm>
            <a:off x="160491" y="97636"/>
            <a:ext cx="6559623" cy="1121564"/>
          </a:xfrm>
        </p:spPr>
        <p:txBody>
          <a:bodyPr>
            <a:normAutofit/>
          </a:bodyPr>
          <a:lstStyle/>
          <a:p>
            <a:pPr marL="0" indent="0">
              <a:buNone/>
            </a:pPr>
            <a:r>
              <a:rPr lang="en-US" dirty="0">
                <a:hlinkClick r:id="rId2"/>
              </a:rPr>
              <a:t>https://myuni.adelaide.edu.au/courses/45363/pages/spotlight-talks-and-essays</a:t>
            </a:r>
            <a:r>
              <a:rPr lang="en-US" dirty="0"/>
              <a:t> </a:t>
            </a:r>
          </a:p>
        </p:txBody>
      </p:sp>
      <p:pic>
        <p:nvPicPr>
          <p:cNvPr id="2" name="Picture 1">
            <a:extLst>
              <a:ext uri="{FF2B5EF4-FFF2-40B4-BE49-F238E27FC236}">
                <a16:creationId xmlns:a16="http://schemas.microsoft.com/office/drawing/2014/main" id="{A99E1433-BCA1-5C4D-B798-3DB5909C3CAF}"/>
              </a:ext>
            </a:extLst>
          </p:cNvPr>
          <p:cNvPicPr>
            <a:picLocks noChangeAspect="1"/>
          </p:cNvPicPr>
          <p:nvPr/>
        </p:nvPicPr>
        <p:blipFill>
          <a:blip r:embed="rId3"/>
          <a:stretch>
            <a:fillRect/>
          </a:stretch>
        </p:blipFill>
        <p:spPr>
          <a:xfrm>
            <a:off x="0" y="1206500"/>
            <a:ext cx="12192000" cy="5651500"/>
          </a:xfrm>
          <a:prstGeom prst="rect">
            <a:avLst/>
          </a:prstGeom>
        </p:spPr>
      </p:pic>
    </p:spTree>
    <p:extLst>
      <p:ext uri="{BB962C8B-B14F-4D97-AF65-F5344CB8AC3E}">
        <p14:creationId xmlns:p14="http://schemas.microsoft.com/office/powerpoint/2010/main" val="3973828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r>
              <a:rPr lang="en-AU" sz="4000" dirty="0"/>
              <a:t>as soon as this appears</a:t>
            </a:r>
          </a:p>
        </p:txBody>
      </p:sp>
      <p:pic>
        <p:nvPicPr>
          <p:cNvPr id="5" name="Content Placeholder 4"/>
          <p:cNvPicPr preferRelativeResize="0">
            <a:picLocks noGrp="1"/>
          </p:cNvPicPr>
          <p:nvPr>
            <p:ph sz="half" idx="2"/>
          </p:nvPr>
        </p:nvPicPr>
        <p:blipFill>
          <a:blip r:embed="rId2">
            <a:extLst>
              <a:ext uri="{28A0092B-C50C-407E-A947-70E740481C1C}">
                <a14:useLocalDpi xmlns:a14="http://schemas.microsoft.com/office/drawing/2010/main"/>
              </a:ext>
            </a:extLst>
          </a:blip>
          <a:stretch>
            <a:fillRect/>
          </a:stretch>
        </p:blipFill>
        <p:spPr>
          <a:xfrm>
            <a:off x="6019800" y="1590322"/>
            <a:ext cx="5400000" cy="3600000"/>
          </a:xfrm>
        </p:spPr>
      </p:pic>
    </p:spTree>
    <p:extLst>
      <p:ext uri="{BB962C8B-B14F-4D97-AF65-F5344CB8AC3E}">
        <p14:creationId xmlns:p14="http://schemas.microsoft.com/office/powerpoint/2010/main" val="504400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shock</a:t>
            </a:r>
          </a:p>
        </p:txBody>
      </p:sp>
      <p:pic>
        <p:nvPicPr>
          <p:cNvPr id="8" name="Content Placeholder 7"/>
          <p:cNvPicPr preferRelativeResize="0">
            <a:picLocks noGrp="1" noChangeAspect="1"/>
          </p:cNvPicPr>
          <p:nvPr>
            <p:ph sz="half" idx="2"/>
          </p:nvPr>
        </p:nvPicPr>
        <p:blipFill>
          <a:blip r:embed="rId2"/>
          <a:stretch>
            <a:fillRect/>
          </a:stretch>
        </p:blipFill>
        <p:spPr>
          <a:xfrm>
            <a:off x="6019800" y="1590322"/>
            <a:ext cx="5400000" cy="3600000"/>
          </a:xfrm>
          <a:prstGeom prst="rect">
            <a:avLst/>
          </a:prstGeom>
        </p:spPr>
      </p:pic>
    </p:spTree>
    <p:extLst>
      <p:ext uri="{BB962C8B-B14F-4D97-AF65-F5344CB8AC3E}">
        <p14:creationId xmlns:p14="http://schemas.microsoft.com/office/powerpoint/2010/main" val="1343030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anger</a:t>
            </a:r>
          </a:p>
        </p:txBody>
      </p:sp>
      <p:pic>
        <p:nvPicPr>
          <p:cNvPr id="2" name="Picture 1"/>
          <p:cNvPicPr preferRelativeResize="0">
            <a:picLocks/>
          </p:cNvPicPr>
          <p:nvPr/>
        </p:nvPicPr>
        <p:blipFill rotWithShape="1">
          <a:blip r:embed="rId2" cstate="screen">
            <a:extLst>
              <a:ext uri="{28A0092B-C50C-407E-A947-70E740481C1C}">
                <a14:useLocalDpi xmlns:a14="http://schemas.microsoft.com/office/drawing/2010/main"/>
              </a:ext>
            </a:extLst>
          </a:blip>
          <a:srcRect/>
          <a:stretch/>
        </p:blipFill>
        <p:spPr>
          <a:xfrm>
            <a:off x="6019800" y="1590322"/>
            <a:ext cx="5400000" cy="3600000"/>
          </a:xfrm>
          <a:prstGeom prst="rect">
            <a:avLst/>
          </a:prstGeom>
        </p:spPr>
      </p:pic>
    </p:spTree>
    <p:extLst>
      <p:ext uri="{BB962C8B-B14F-4D97-AF65-F5344CB8AC3E}">
        <p14:creationId xmlns:p14="http://schemas.microsoft.com/office/powerpoint/2010/main" val="1101931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denial</a:t>
            </a:r>
          </a:p>
        </p:txBody>
      </p:sp>
      <p:pic>
        <p:nvPicPr>
          <p:cNvPr id="4" name="Picture 3"/>
          <p:cNvPicPr preferRelativeResize="0">
            <a:picLocks/>
          </p:cNvPicPr>
          <p:nvPr/>
        </p:nvPicPr>
        <p:blipFill rotWithShape="1">
          <a:blip r:embed="rId2" cstate="screen">
            <a:extLst>
              <a:ext uri="{28A0092B-C50C-407E-A947-70E740481C1C}">
                <a14:useLocalDpi xmlns:a14="http://schemas.microsoft.com/office/drawing/2010/main"/>
              </a:ext>
            </a:extLst>
          </a:blip>
          <a:srcRect/>
          <a:stretch/>
        </p:blipFill>
        <p:spPr>
          <a:xfrm>
            <a:off x="6019800" y="1590322"/>
            <a:ext cx="5400000" cy="3600000"/>
          </a:xfrm>
          <a:prstGeom prst="rect">
            <a:avLst/>
          </a:prstGeom>
        </p:spPr>
      </p:pic>
    </p:spTree>
    <p:extLst>
      <p:ext uri="{BB962C8B-B14F-4D97-AF65-F5344CB8AC3E}">
        <p14:creationId xmlns:p14="http://schemas.microsoft.com/office/powerpoint/2010/main" val="884763284"/>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buNone/>
            </a:pPr>
            <a:endParaRPr lang="en-AU" dirty="0"/>
          </a:p>
          <a:p>
            <a:pPr marL="0" indent="0" algn="ctr">
              <a:buNone/>
            </a:pPr>
            <a:r>
              <a:rPr lang="en-AU" sz="4000" dirty="0"/>
              <a:t>the need to get power</a:t>
            </a:r>
          </a:p>
        </p:txBody>
      </p:sp>
      <p:pic>
        <p:nvPicPr>
          <p:cNvPr id="5" name="Picture 4"/>
          <p:cNvPicPr preferRelativeResize="0">
            <a:picLocks/>
          </p:cNvPicPr>
          <p:nvPr/>
        </p:nvPicPr>
        <p:blipFill>
          <a:blip r:embed="rId2">
            <a:extLst>
              <a:ext uri="{28A0092B-C50C-407E-A947-70E740481C1C}">
                <a14:useLocalDpi xmlns:a14="http://schemas.microsoft.com/office/drawing/2010/main"/>
              </a:ext>
            </a:extLst>
          </a:blip>
          <a:stretch>
            <a:fillRect/>
          </a:stretch>
        </p:blipFill>
        <p:spPr>
          <a:xfrm>
            <a:off x="6019800" y="1590322"/>
            <a:ext cx="5400000" cy="3600000"/>
          </a:xfrm>
          <a:prstGeom prst="rect">
            <a:avLst/>
          </a:prstGeom>
        </p:spPr>
      </p:pic>
    </p:spTree>
    <p:extLst>
      <p:ext uri="{BB962C8B-B14F-4D97-AF65-F5344CB8AC3E}">
        <p14:creationId xmlns:p14="http://schemas.microsoft.com/office/powerpoint/2010/main" val="10397423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zh-CN" sz="3200" dirty="0">
                <a:ea typeface="宋体" panose="02010600030101010101" pitchFamily="2" charset="-122"/>
              </a:rPr>
              <a:t>Motivation</a:t>
            </a:r>
            <a:endParaRPr lang="en-US" altLang="en-US" sz="32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a:ext>
            </a:extLst>
          </a:blip>
          <a:srcRect/>
          <a:stretch>
            <a:fillRect/>
          </a:stretch>
        </p:blipFill>
        <p:spPr bwMode="auto">
          <a:xfrm>
            <a:off x="2824912" y="2268828"/>
            <a:ext cx="6239233" cy="324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884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171"/>
            <a:ext cx="10515600" cy="2352829"/>
          </a:xfrm>
        </p:spPr>
        <p:txBody>
          <a:bodyPr>
            <a:normAutofit lnSpcReduction="10000"/>
          </a:bodyPr>
          <a:lstStyle/>
          <a:p>
            <a:pPr marL="0" indent="0" algn="ctr">
              <a:buNone/>
            </a:pPr>
            <a:endParaRPr lang="en-AU" sz="7200" dirty="0"/>
          </a:p>
          <a:p>
            <a:pPr marL="0" indent="0" algn="ctr">
              <a:buNone/>
            </a:pPr>
            <a:r>
              <a:rPr lang="en-AU" sz="7200" dirty="0"/>
              <a:t>there is a simple solution</a:t>
            </a:r>
          </a:p>
        </p:txBody>
      </p:sp>
      <p:sp>
        <p:nvSpPr>
          <p:cNvPr id="2" name="TextBox 1"/>
          <p:cNvSpPr txBox="1"/>
          <p:nvPr/>
        </p:nvSpPr>
        <p:spPr>
          <a:xfrm>
            <a:off x="536401" y="3606800"/>
            <a:ext cx="11119198" cy="1569660"/>
          </a:xfrm>
          <a:prstGeom prst="rect">
            <a:avLst/>
          </a:prstGeom>
          <a:noFill/>
        </p:spPr>
        <p:txBody>
          <a:bodyPr wrap="none" rtlCol="0">
            <a:spAutoFit/>
          </a:bodyPr>
          <a:lstStyle/>
          <a:p>
            <a:r>
              <a:rPr lang="en-AU" sz="9600"/>
              <a:t>Genetic Improvement</a:t>
            </a:r>
            <a:endParaRPr lang="en-AU" sz="9600" dirty="0"/>
          </a:p>
        </p:txBody>
      </p:sp>
    </p:spTree>
    <p:extLst>
      <p:ext uri="{BB962C8B-B14F-4D97-AF65-F5344CB8AC3E}">
        <p14:creationId xmlns:p14="http://schemas.microsoft.com/office/powerpoint/2010/main" val="875408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171"/>
            <a:ext cx="10515600" cy="2352829"/>
          </a:xfrm>
        </p:spPr>
        <p:txBody>
          <a:bodyPr>
            <a:normAutofit lnSpcReduction="10000"/>
          </a:bodyPr>
          <a:lstStyle/>
          <a:p>
            <a:pPr marL="0" indent="0" algn="ctr">
              <a:buNone/>
            </a:pPr>
            <a:endParaRPr lang="en-AU" sz="7200" dirty="0"/>
          </a:p>
          <a:p>
            <a:pPr marL="0" indent="0" algn="ctr">
              <a:buNone/>
            </a:pPr>
            <a:r>
              <a:rPr lang="en-AU" sz="7200" dirty="0"/>
              <a:t>there is a </a:t>
            </a:r>
            <a:r>
              <a:rPr lang="en-AU" sz="7200" strike="sngStrike" dirty="0"/>
              <a:t>simple</a:t>
            </a:r>
            <a:r>
              <a:rPr lang="en-AU" sz="7200" dirty="0"/>
              <a:t> solution</a:t>
            </a:r>
          </a:p>
        </p:txBody>
      </p:sp>
      <p:sp>
        <p:nvSpPr>
          <p:cNvPr id="2" name="TextBox 1"/>
          <p:cNvSpPr txBox="1"/>
          <p:nvPr/>
        </p:nvSpPr>
        <p:spPr>
          <a:xfrm>
            <a:off x="536401" y="3606800"/>
            <a:ext cx="11119198" cy="1569660"/>
          </a:xfrm>
          <a:prstGeom prst="rect">
            <a:avLst/>
          </a:prstGeom>
          <a:noFill/>
        </p:spPr>
        <p:txBody>
          <a:bodyPr wrap="none" rtlCol="0">
            <a:spAutoFit/>
          </a:bodyPr>
          <a:lstStyle/>
          <a:p>
            <a:r>
              <a:rPr lang="en-AU" sz="9600"/>
              <a:t>Genetic Improvement</a:t>
            </a:r>
            <a:endParaRPr lang="en-AU" sz="9600" dirty="0"/>
          </a:p>
        </p:txBody>
      </p:sp>
    </p:spTree>
    <p:extLst>
      <p:ext uri="{BB962C8B-B14F-4D97-AF65-F5344CB8AC3E}">
        <p14:creationId xmlns:p14="http://schemas.microsoft.com/office/powerpoint/2010/main" val="5941187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sz="3200" dirty="0">
                <a:ea typeface="宋体" panose="02010600030101010101" pitchFamily="2" charset="-122"/>
              </a:rPr>
              <a:t>Motivation</a:t>
            </a:r>
            <a:endParaRPr lang="en-US" altLang="en-US" sz="3200" dirty="0"/>
          </a:p>
        </p:txBody>
      </p:sp>
      <p:pic>
        <p:nvPicPr>
          <p:cNvPr id="25" name="Picture 2">
            <a:extLst>
              <a:ext uri="{FF2B5EF4-FFF2-40B4-BE49-F238E27FC236}">
                <a16:creationId xmlns:a16="http://schemas.microsoft.com/office/drawing/2014/main" id="{925D69C0-4ABE-481A-98AD-86EF3654D12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609790" y="2048319"/>
            <a:ext cx="538323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a:extLst>
              <a:ext uri="{FF2B5EF4-FFF2-40B4-BE49-F238E27FC236}">
                <a16:creationId xmlns:a16="http://schemas.microsoft.com/office/drawing/2014/main" id="{D981CC03-4073-4622-AC45-FB86E79CE34E}"/>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609789" y="3702307"/>
            <a:ext cx="538323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051870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871" y="1693020"/>
            <a:ext cx="11290127" cy="399758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Rectangle 3"/>
          <p:cNvSpPr txBox="1">
            <a:spLocks noChangeArrowheads="1"/>
          </p:cNvSpPr>
          <p:nvPr/>
        </p:nvSpPr>
        <p:spPr>
          <a:xfrm>
            <a:off x="457113" y="1253412"/>
            <a:ext cx="11532093"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200" dirty="0"/>
          </a:p>
        </p:txBody>
      </p:sp>
      <p:pic>
        <p:nvPicPr>
          <p:cNvPr id="13" name="Content Placeholder 12"/>
          <p:cNvPicPr>
            <a:picLocks noGrp="1" noChangeAspect="1"/>
          </p:cNvPicPr>
          <p:nvPr>
            <p:ph idx="1"/>
          </p:nvPr>
        </p:nvPicPr>
        <p:blipFill rotWithShape="1">
          <a:blip r:embed="rId4" cstate="screen">
            <a:extLst>
              <a:ext uri="{28A0092B-C50C-407E-A947-70E740481C1C}">
                <a14:useLocalDpi xmlns:a14="http://schemas.microsoft.com/office/drawing/2010/main"/>
              </a:ext>
            </a:extLst>
          </a:blip>
          <a:srcRect l="-934" t="1585" r="934" b="-1585"/>
          <a:stretch/>
        </p:blipFill>
        <p:spPr>
          <a:xfrm>
            <a:off x="130629" y="3541486"/>
            <a:ext cx="11616612" cy="31399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Rectangle 2"/>
          <p:cNvSpPr txBox="1">
            <a:spLocks noChangeArrowheads="1"/>
          </p:cNvSpPr>
          <p:nvPr/>
        </p:nvSpPr>
        <p:spPr bwMode="black">
          <a:xfrm>
            <a:off x="1968759" y="186612"/>
            <a:ext cx="8310580"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Related work</a:t>
            </a:r>
          </a:p>
        </p:txBody>
      </p:sp>
    </p:spTree>
    <p:extLst>
      <p:ext uri="{BB962C8B-B14F-4D97-AF65-F5344CB8AC3E}">
        <p14:creationId xmlns:p14="http://schemas.microsoft.com/office/powerpoint/2010/main" val="42450653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1E4E95-D918-D84E-AA9C-57717F5C2A7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1319118"/>
            <a:ext cx="12192000" cy="4219763"/>
          </a:xfrm>
          <a:prstGeom prst="rect">
            <a:avLst/>
          </a:prstGeom>
        </p:spPr>
      </p:pic>
    </p:spTree>
    <p:extLst>
      <p:ext uri="{BB962C8B-B14F-4D97-AF65-F5344CB8AC3E}">
        <p14:creationId xmlns:p14="http://schemas.microsoft.com/office/powerpoint/2010/main" val="272213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en-US" sz="3200" dirty="0"/>
              <a:t>Methodology</a:t>
            </a:r>
          </a:p>
        </p:txBody>
      </p:sp>
      <p:sp>
        <p:nvSpPr>
          <p:cNvPr id="137219" name="Rectangle 3"/>
          <p:cNvSpPr>
            <a:spLocks noGrp="1" noChangeArrowheads="1"/>
          </p:cNvSpPr>
          <p:nvPr>
            <p:ph idx="1"/>
          </p:nvPr>
        </p:nvSpPr>
        <p:spPr>
          <a:xfrm>
            <a:off x="447869" y="1215501"/>
            <a:ext cx="8467531" cy="4876800"/>
          </a:xfrm>
          <a:noFill/>
          <a:extLst>
            <a:ext uri="{909E8E84-426E-40DD-AFC4-6F175D3DCCD1}">
              <a14:hiddenFill xmlns:a14="http://schemas.microsoft.com/office/drawing/2010/main">
                <a:solidFill>
                  <a:srgbClr val="FFFF00"/>
                </a:solidFill>
              </a14:hiddenFill>
            </a:ext>
          </a:extLst>
        </p:spPr>
        <p:txBody>
          <a:bodyPr/>
          <a:lstStyle/>
          <a:p>
            <a:pPr>
              <a:lnSpc>
                <a:spcPct val="90000"/>
              </a:lnSpc>
            </a:pPr>
            <a:r>
              <a:rPr lang="en-US" altLang="en-US" sz="2600" dirty="0"/>
              <a:t>Energy Measurement</a:t>
            </a:r>
          </a:p>
          <a:p>
            <a:pPr lvl="1">
              <a:lnSpc>
                <a:spcPct val="90000"/>
              </a:lnSpc>
            </a:pPr>
            <a:r>
              <a:rPr lang="en-US" altLang="en-US" sz="2200" dirty="0"/>
              <a:t>External. </a:t>
            </a:r>
          </a:p>
          <a:p>
            <a:pPr lvl="1">
              <a:lnSpc>
                <a:spcPct val="90000"/>
              </a:lnSpc>
            </a:pPr>
            <a:r>
              <a:rPr lang="en-US" altLang="en-US" sz="2200" dirty="0"/>
              <a:t>Internal. (5 years ago: very different)</a:t>
            </a:r>
          </a:p>
          <a:p>
            <a:pPr marL="228600" lvl="1" indent="0">
              <a:lnSpc>
                <a:spcPct val="90000"/>
              </a:lnSpc>
              <a:buNone/>
            </a:pPr>
            <a:endParaRPr lang="en-US" altLang="en-US" sz="2200" dirty="0"/>
          </a:p>
          <a:p>
            <a:pPr>
              <a:lnSpc>
                <a:spcPct val="90000"/>
              </a:lnSpc>
            </a:pPr>
            <a:r>
              <a:rPr lang="en-US" altLang="en-US" sz="2600" dirty="0"/>
              <a:t>Search Based Software Engineering</a:t>
            </a:r>
          </a:p>
          <a:p>
            <a:pPr>
              <a:lnSpc>
                <a:spcPct val="90000"/>
              </a:lnSpc>
            </a:pPr>
            <a:endParaRPr lang="en-US" altLang="en-US" sz="2600" dirty="0"/>
          </a:p>
        </p:txBody>
      </p:sp>
      <p:sp>
        <p:nvSpPr>
          <p:cNvPr id="5" name="Right Arrow 349"/>
          <p:cNvSpPr/>
          <p:nvPr/>
        </p:nvSpPr>
        <p:spPr>
          <a:xfrm>
            <a:off x="5637313" y="5565373"/>
            <a:ext cx="445103"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6" name="Rounded Rectangle 115"/>
          <p:cNvSpPr/>
          <p:nvPr/>
        </p:nvSpPr>
        <p:spPr>
          <a:xfrm>
            <a:off x="2203435" y="5213695"/>
            <a:ext cx="1353459"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dirty="0">
                <a:solidFill>
                  <a:schemeClr val="tx1"/>
                </a:solidFill>
                <a:latin typeface="Arial" panose="020B0604020202020204" pitchFamily="34" charset="0"/>
                <a:cs typeface="Arial" panose="020B0604020202020204" pitchFamily="34" charset="0"/>
              </a:rPr>
              <a:t>Initialise population</a:t>
            </a:r>
          </a:p>
        </p:txBody>
      </p:sp>
      <p:sp>
        <p:nvSpPr>
          <p:cNvPr id="7" name="Rounded Rectangle 115"/>
          <p:cNvSpPr/>
          <p:nvPr/>
        </p:nvSpPr>
        <p:spPr>
          <a:xfrm>
            <a:off x="4037150" y="5213693"/>
            <a:ext cx="1569010"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dirty="0">
                <a:solidFill>
                  <a:schemeClr val="tx1"/>
                </a:solidFill>
                <a:latin typeface="Arial" panose="020B0604020202020204" pitchFamily="34" charset="0"/>
                <a:cs typeface="Arial" panose="020B0604020202020204" pitchFamily="34" charset="0"/>
              </a:rPr>
              <a:t>Modification</a:t>
            </a:r>
          </a:p>
        </p:txBody>
      </p:sp>
      <p:sp>
        <p:nvSpPr>
          <p:cNvPr id="8" name="Right Arrow 349"/>
          <p:cNvSpPr/>
          <p:nvPr/>
        </p:nvSpPr>
        <p:spPr>
          <a:xfrm>
            <a:off x="3579487" y="5554963"/>
            <a:ext cx="445102"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11" name="Rounded Rectangle 115"/>
          <p:cNvSpPr/>
          <p:nvPr/>
        </p:nvSpPr>
        <p:spPr>
          <a:xfrm>
            <a:off x="6077353" y="5240152"/>
            <a:ext cx="1313022"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a:solidFill>
                  <a:schemeClr val="tx1"/>
                </a:solidFill>
                <a:latin typeface="Arial" panose="020B0604020202020204" pitchFamily="34" charset="0"/>
                <a:cs typeface="Arial" panose="020B0604020202020204" pitchFamily="34" charset="0"/>
              </a:rPr>
              <a:t>Evaluation</a:t>
            </a:r>
            <a:endParaRPr lang="en-AU" dirty="0">
              <a:solidFill>
                <a:schemeClr val="tx1"/>
              </a:solidFill>
              <a:latin typeface="Arial" panose="020B0604020202020204" pitchFamily="34" charset="0"/>
              <a:cs typeface="Arial" panose="020B0604020202020204" pitchFamily="34" charset="0"/>
            </a:endParaRPr>
          </a:p>
        </p:txBody>
      </p:sp>
      <p:sp>
        <p:nvSpPr>
          <p:cNvPr id="13" name="Right Arrow 349"/>
          <p:cNvSpPr/>
          <p:nvPr/>
        </p:nvSpPr>
        <p:spPr>
          <a:xfrm>
            <a:off x="7410677" y="5592013"/>
            <a:ext cx="596881"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3" name="Diamond 2"/>
          <p:cNvSpPr/>
          <p:nvPr/>
        </p:nvSpPr>
        <p:spPr>
          <a:xfrm>
            <a:off x="8029811" y="5261338"/>
            <a:ext cx="1806498" cy="1027947"/>
          </a:xfrm>
          <a:prstGeom prst="diamond">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dirty="0"/>
          </a:p>
        </p:txBody>
      </p:sp>
      <p:sp>
        <p:nvSpPr>
          <p:cNvPr id="4" name="TextBox 3"/>
          <p:cNvSpPr txBox="1"/>
          <p:nvPr/>
        </p:nvSpPr>
        <p:spPr>
          <a:xfrm>
            <a:off x="8223126" y="5564004"/>
            <a:ext cx="1720573" cy="369332"/>
          </a:xfrm>
          <a:prstGeom prst="rect">
            <a:avLst/>
          </a:prstGeom>
          <a:noFill/>
        </p:spPr>
        <p:txBody>
          <a:bodyPr wrap="square" rtlCol="0">
            <a:spAutoFit/>
          </a:bodyPr>
          <a:lstStyle/>
          <a:p>
            <a:r>
              <a:rPr lang="en-AU" dirty="0"/>
              <a:t>Termination</a:t>
            </a:r>
          </a:p>
        </p:txBody>
      </p:sp>
      <p:sp>
        <p:nvSpPr>
          <p:cNvPr id="17" name="Arrow: Curved Up 16"/>
          <p:cNvSpPr/>
          <p:nvPr/>
        </p:nvSpPr>
        <p:spPr>
          <a:xfrm rot="10800000">
            <a:off x="4535423" y="4354282"/>
            <a:ext cx="4392538" cy="859407"/>
          </a:xfrm>
          <a:prstGeom prst="curved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solidFill>
                <a:schemeClr val="tx1"/>
              </a:solidFill>
            </a:endParaRPr>
          </a:p>
        </p:txBody>
      </p:sp>
      <p:sp>
        <p:nvSpPr>
          <p:cNvPr id="18" name="TextBox 17"/>
          <p:cNvSpPr txBox="1"/>
          <p:nvPr/>
        </p:nvSpPr>
        <p:spPr>
          <a:xfrm>
            <a:off x="6574178" y="4014887"/>
            <a:ext cx="534406" cy="369332"/>
          </a:xfrm>
          <a:prstGeom prst="rect">
            <a:avLst/>
          </a:prstGeom>
          <a:noFill/>
        </p:spPr>
        <p:txBody>
          <a:bodyPr wrap="square" rtlCol="0">
            <a:spAutoFit/>
          </a:bodyPr>
          <a:lstStyle/>
          <a:p>
            <a:r>
              <a:rPr lang="en-AU" dirty="0"/>
              <a:t>No</a:t>
            </a:r>
          </a:p>
        </p:txBody>
      </p:sp>
      <p:sp>
        <p:nvSpPr>
          <p:cNvPr id="21" name="Rounded Rectangle 115"/>
          <p:cNvSpPr/>
          <p:nvPr/>
        </p:nvSpPr>
        <p:spPr>
          <a:xfrm>
            <a:off x="9692225" y="3755868"/>
            <a:ext cx="1274491"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sz="1600" dirty="0">
                <a:solidFill>
                  <a:schemeClr val="tx1"/>
                </a:solidFill>
                <a:latin typeface="Arial" panose="020B0604020202020204" pitchFamily="34" charset="0"/>
                <a:cs typeface="Arial" panose="020B0604020202020204" pitchFamily="34" charset="0"/>
              </a:rPr>
              <a:t>Solutions</a:t>
            </a:r>
          </a:p>
        </p:txBody>
      </p:sp>
      <p:sp>
        <p:nvSpPr>
          <p:cNvPr id="19" name="Arrow: Bent-Up 18"/>
          <p:cNvSpPr/>
          <p:nvPr/>
        </p:nvSpPr>
        <p:spPr>
          <a:xfrm>
            <a:off x="9943700" y="4828825"/>
            <a:ext cx="630075" cy="965045"/>
          </a:xfrm>
          <a:prstGeom prst="ben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sp>
        <p:nvSpPr>
          <p:cNvPr id="23" name="TextBox 22"/>
          <p:cNvSpPr txBox="1"/>
          <p:nvPr/>
        </p:nvSpPr>
        <p:spPr>
          <a:xfrm>
            <a:off x="9386593" y="5269580"/>
            <a:ext cx="899432" cy="369332"/>
          </a:xfrm>
          <a:prstGeom prst="rect">
            <a:avLst/>
          </a:prstGeom>
          <a:noFill/>
        </p:spPr>
        <p:txBody>
          <a:bodyPr wrap="square" rtlCol="0">
            <a:spAutoFit/>
          </a:bodyPr>
          <a:lstStyle/>
          <a:p>
            <a:r>
              <a:rPr lang="en-AU" dirty="0"/>
              <a:t>Yes</a:t>
            </a:r>
          </a:p>
        </p:txBody>
      </p:sp>
      <p:sp>
        <p:nvSpPr>
          <p:cNvPr id="2" name="Rectangle: Rounded Corners 1">
            <a:extLst>
              <a:ext uri="{FF2B5EF4-FFF2-40B4-BE49-F238E27FC236}">
                <a16:creationId xmlns:a16="http://schemas.microsoft.com/office/drawing/2014/main" id="{60FBF187-E586-4CB6-97CF-673C44AF5651}"/>
              </a:ext>
            </a:extLst>
          </p:cNvPr>
          <p:cNvSpPr/>
          <p:nvPr/>
        </p:nvSpPr>
        <p:spPr>
          <a:xfrm>
            <a:off x="6736976" y="1996732"/>
            <a:ext cx="5015753" cy="26290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0" name="Picture 19">
            <a:extLst>
              <a:ext uri="{FF2B5EF4-FFF2-40B4-BE49-F238E27FC236}">
                <a16:creationId xmlns:a16="http://schemas.microsoft.com/office/drawing/2014/main" id="{BEA0728A-644E-4095-8A7D-1E82E5E4C7F5}"/>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158637" y="1984490"/>
            <a:ext cx="4277790" cy="2838846"/>
          </a:xfrm>
          <a:prstGeom prst="rect">
            <a:avLst/>
          </a:prstGeom>
        </p:spPr>
      </p:pic>
    </p:spTree>
    <p:custDataLst>
      <p:tags r:id="rId1"/>
    </p:custDataLst>
    <p:extLst>
      <p:ext uri="{BB962C8B-B14F-4D97-AF65-F5344CB8AC3E}">
        <p14:creationId xmlns:p14="http://schemas.microsoft.com/office/powerpoint/2010/main" val="7605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3" grpId="0" animBg="1"/>
      <p:bldP spid="3" grpId="0" animBg="1"/>
      <p:bldP spid="4" grpId="0"/>
      <p:bldP spid="17" grpId="0" animBg="1"/>
      <p:bldP spid="18" grpId="0"/>
      <p:bldP spid="21" grpId="0" animBg="1"/>
      <p:bldP spid="19" grpId="0" animBg="1"/>
      <p:bldP spid="23" grpId="0"/>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Internal vs. external</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400" dirty="0"/>
          </a:p>
        </p:txBody>
      </p:sp>
      <p:graphicFrame>
        <p:nvGraphicFramePr>
          <p:cNvPr id="14" name="Table 13"/>
          <p:cNvGraphicFramePr>
            <a:graphicFrameLocks noGrp="1"/>
          </p:cNvGraphicFramePr>
          <p:nvPr>
            <p:extLst>
              <p:ext uri="{D42A27DB-BD31-4B8C-83A1-F6EECF244321}">
                <p14:modId xmlns:p14="http://schemas.microsoft.com/office/powerpoint/2010/main" val="539702545"/>
              </p:ext>
            </p:extLst>
          </p:nvPr>
        </p:nvGraphicFramePr>
        <p:xfrm>
          <a:off x="233264" y="1859297"/>
          <a:ext cx="6395654" cy="4126294"/>
        </p:xfrm>
        <a:graphic>
          <a:graphicData uri="http://schemas.openxmlformats.org/drawingml/2006/table">
            <a:tbl>
              <a:tblPr firstRow="1" bandRow="1">
                <a:tableStyleId>{5DA37D80-6434-44D0-A028-1B22A696006F}</a:tableStyleId>
              </a:tblPr>
              <a:tblGrid>
                <a:gridCol w="1474013">
                  <a:extLst>
                    <a:ext uri="{9D8B030D-6E8A-4147-A177-3AD203B41FA5}">
                      <a16:colId xmlns:a16="http://schemas.microsoft.com/office/drawing/2014/main" val="20000"/>
                    </a:ext>
                  </a:extLst>
                </a:gridCol>
                <a:gridCol w="929656">
                  <a:extLst>
                    <a:ext uri="{9D8B030D-6E8A-4147-A177-3AD203B41FA5}">
                      <a16:colId xmlns:a16="http://schemas.microsoft.com/office/drawing/2014/main" val="20001"/>
                    </a:ext>
                  </a:extLst>
                </a:gridCol>
                <a:gridCol w="1261085">
                  <a:extLst>
                    <a:ext uri="{9D8B030D-6E8A-4147-A177-3AD203B41FA5}">
                      <a16:colId xmlns:a16="http://schemas.microsoft.com/office/drawing/2014/main" val="20002"/>
                    </a:ext>
                  </a:extLst>
                </a:gridCol>
                <a:gridCol w="1269938">
                  <a:extLst>
                    <a:ext uri="{9D8B030D-6E8A-4147-A177-3AD203B41FA5}">
                      <a16:colId xmlns:a16="http://schemas.microsoft.com/office/drawing/2014/main" val="20003"/>
                    </a:ext>
                  </a:extLst>
                </a:gridCol>
                <a:gridCol w="154796">
                  <a:extLst>
                    <a:ext uri="{9D8B030D-6E8A-4147-A177-3AD203B41FA5}">
                      <a16:colId xmlns:a16="http://schemas.microsoft.com/office/drawing/2014/main" val="20004"/>
                    </a:ext>
                  </a:extLst>
                </a:gridCol>
                <a:gridCol w="1306166">
                  <a:extLst>
                    <a:ext uri="{9D8B030D-6E8A-4147-A177-3AD203B41FA5}">
                      <a16:colId xmlns:a16="http://schemas.microsoft.com/office/drawing/2014/main" val="639656408"/>
                    </a:ext>
                  </a:extLst>
                </a:gridCol>
              </a:tblGrid>
              <a:tr h="565641">
                <a:tc gridSpan="6">
                  <a:txBody>
                    <a:bodyPr/>
                    <a:lstStyle/>
                    <a:p>
                      <a:pPr algn="ctr"/>
                      <a:r>
                        <a:rPr lang="en-AU" sz="1800" dirty="0"/>
                        <a:t>Summary of four experiments on two devices. CPU core speed was set at max frequency. Values are in Wh.</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val="45629172"/>
                  </a:ext>
                </a:extLst>
              </a:tr>
              <a:tr h="389534">
                <a:tc rowSpan="3">
                  <a:txBody>
                    <a:bodyPr/>
                    <a:lstStyle/>
                    <a:p>
                      <a:pPr algn="ctr"/>
                      <a:r>
                        <a:rPr lang="en-AU" sz="1800" dirty="0"/>
                        <a:t>Experiment</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gridSpan="2">
                  <a:txBody>
                    <a:bodyPr/>
                    <a:lstStyle/>
                    <a:p>
                      <a:pPr algn="ctr"/>
                      <a:r>
                        <a:rPr lang="en-AU" sz="1800" dirty="0"/>
                        <a:t>Nexus 9</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gridSpan="3">
                  <a:txBody>
                    <a:bodyPr/>
                    <a:lstStyle/>
                    <a:p>
                      <a:pPr algn="ctr"/>
                      <a:r>
                        <a:rPr lang="en-AU" sz="1800" dirty="0"/>
                        <a:t>Nexus 6</a:t>
                      </a:r>
                      <a:r>
                        <a:rPr lang="en-AU" sz="1800" baseline="0" dirty="0"/>
                        <a:t> </a:t>
                      </a:r>
                      <a:endParaRPr lang="en-AU" sz="1800" dirty="0"/>
                    </a:p>
                    <a:p>
                      <a:pPr algn="ctr"/>
                      <a:r>
                        <a:rPr lang="en-AU" sz="1800" baseline="0" dirty="0"/>
                        <a:t> </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extLst>
                  <a:ext uri="{0D108BD9-81ED-4DB2-BD59-A6C34878D82A}">
                    <a16:rowId xmlns:a16="http://schemas.microsoft.com/office/drawing/2014/main" val="10000"/>
                  </a:ext>
                </a:extLst>
              </a:tr>
              <a:tr h="389534">
                <a:tc v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a:txBody>
                    <a:bodyPr/>
                    <a:lstStyle/>
                    <a:p>
                      <a:pPr algn="ctr"/>
                      <a:r>
                        <a:rPr lang="en-AU" sz="1800" dirty="0"/>
                        <a:t>Internal</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800" dirty="0"/>
                        <a:t>External</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US" sz="1800" dirty="0"/>
                        <a:t>Internal</a:t>
                      </a:r>
                      <a:endParaRPr lang="en-AU" sz="18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800" dirty="0"/>
                        <a:t>External</a:t>
                      </a:r>
                      <a:endParaRPr lang="en-AU" sz="18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extLst>
                  <a:ext uri="{0D108BD9-81ED-4DB2-BD59-A6C34878D82A}">
                    <a16:rowId xmlns:a16="http://schemas.microsoft.com/office/drawing/2014/main" val="10001"/>
                  </a:ext>
                </a:extLst>
              </a:tr>
              <a:tr h="213428">
                <a:tc v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gridSpan="5">
                  <a:txBody>
                    <a:bodyPr/>
                    <a:lstStyle/>
                    <a:p>
                      <a:pPr algn="ctr"/>
                      <a:r>
                        <a:rPr lang="en-AU" sz="1800" dirty="0"/>
                        <a:t>Total Energy measured in Wh</a:t>
                      </a:r>
                      <a:endParaRPr lang="en-AU" sz="1800" dirty="0">
                        <a:latin typeface="Arial" panose="020B0604020202020204" pitchFamily="34" charset="0"/>
                        <a:cs typeface="Arial" panose="020B0604020202020204" pitchFamily="34" charset="0"/>
                      </a:endParaRPr>
                    </a:p>
                  </a:txBody>
                  <a:tcPr marL="64678" marR="64678" marT="32298" marB="32298"/>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endParaRPr lang="en-AU"/>
                    </a:p>
                  </a:txBody>
                  <a:tcPr/>
                </a:tc>
                <a:extLst>
                  <a:ext uri="{0D108BD9-81ED-4DB2-BD59-A6C34878D82A}">
                    <a16:rowId xmlns:a16="http://schemas.microsoft.com/office/drawing/2014/main" val="1630965994"/>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Screen on</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0.356</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0.394</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0.215</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0.183</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806115055"/>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solidFill>
                            <a:srgbClr val="FF0000"/>
                          </a:solidFill>
                        </a:rPr>
                        <a:t>CPU</a:t>
                      </a:r>
                      <a:endParaRPr lang="en-AU" sz="1800" dirty="0">
                        <a:solidFill>
                          <a:srgbClr val="FF0000"/>
                        </a:solidFill>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solidFill>
                            <a:srgbClr val="FF0000"/>
                          </a:solidFill>
                        </a:rPr>
                        <a:t>0.068</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solidFill>
                            <a:srgbClr val="FF0000"/>
                          </a:solidFill>
                        </a:rPr>
                        <a:t>0.074</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solidFill>
                            <a:srgbClr val="FF0000"/>
                          </a:solidFill>
                        </a:rPr>
                        <a:t>0.034</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solidFill>
                            <a:srgbClr val="FF0000"/>
                          </a:solidFill>
                        </a:rPr>
                        <a:t>0.030</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3739128446"/>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Wi-Fi download</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1.571</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1.699</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0.526</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0.514</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3598651727"/>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4G download</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1.693</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1.865</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0.889</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0.870</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val="1517385839"/>
                  </a:ext>
                </a:extLst>
              </a:tr>
              <a:tr h="389534">
                <a:tc>
                  <a:txBody>
                    <a:bodyPr/>
                    <a:lstStyle/>
                    <a:p>
                      <a:pPr algn="ctr"/>
                      <a:r>
                        <a:rPr lang="en-AU" sz="1800" dirty="0">
                          <a:latin typeface="Arial" panose="020B0604020202020204" pitchFamily="34" charset="0"/>
                          <a:cs typeface="Arial" panose="020B0604020202020204" pitchFamily="34" charset="0"/>
                        </a:rPr>
                        <a:t>diff. range</a:t>
                      </a:r>
                    </a:p>
                  </a:txBody>
                  <a:tcPr marL="64678" marR="64678" marT="32298" marB="32298"/>
                </a:tc>
                <a:tc gridSpan="2">
                  <a:txBody>
                    <a:bodyPr/>
                    <a:lstStyle/>
                    <a:p>
                      <a:pPr algn="ctr"/>
                      <a:r>
                        <a:rPr lang="en-AU" sz="1600" dirty="0"/>
                        <a:t>-0.172 - -0.006</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gridSpan="3">
                  <a:txBody>
                    <a:bodyPr/>
                    <a:lstStyle/>
                    <a:p>
                      <a:pPr algn="ctr"/>
                      <a:r>
                        <a:rPr lang="en-AU" sz="1600" dirty="0"/>
                        <a:t>+0.004 - +0.032</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extLst>
                  <a:ext uri="{0D108BD9-81ED-4DB2-BD59-A6C34878D82A}">
                    <a16:rowId xmlns:a16="http://schemas.microsoft.com/office/drawing/2014/main" val="3248945705"/>
                  </a:ext>
                </a:extLst>
              </a:tr>
            </a:tbl>
          </a:graphicData>
        </a:graphic>
      </p:graphicFrame>
      <p:graphicFrame>
        <p:nvGraphicFramePr>
          <p:cNvPr id="15" name="Chart 14">
            <a:extLst/>
          </p:cNvPr>
          <p:cNvGraphicFramePr>
            <a:graphicFrameLocks/>
          </p:cNvGraphicFramePr>
          <p:nvPr>
            <p:extLst>
              <p:ext uri="{D42A27DB-BD31-4B8C-83A1-F6EECF244321}">
                <p14:modId xmlns:p14="http://schemas.microsoft.com/office/powerpoint/2010/main" val="2571935403"/>
              </p:ext>
            </p:extLst>
          </p:nvPr>
        </p:nvGraphicFramePr>
        <p:xfrm>
          <a:off x="6978529" y="2800977"/>
          <a:ext cx="4863859" cy="3781536"/>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preferRelativeResize="0">
            <a:picLocks/>
          </p:cNvPicPr>
          <p:nvPr/>
        </p:nvPicPr>
        <p:blipFill>
          <a:blip r:embed="rId4" cstate="screen">
            <a:extLst>
              <a:ext uri="{28A0092B-C50C-407E-A947-70E740481C1C}">
                <a14:useLocalDpi xmlns:a14="http://schemas.microsoft.com/office/drawing/2010/main"/>
              </a:ext>
            </a:extLst>
          </a:blip>
          <a:stretch>
            <a:fillRect/>
          </a:stretch>
        </p:blipFill>
        <p:spPr>
          <a:xfrm rot="17748528">
            <a:off x="-1220872" y="828773"/>
            <a:ext cx="7273770" cy="4865249"/>
          </a:xfrm>
          <a:prstGeom prst="rect">
            <a:avLst/>
          </a:prstGeom>
        </p:spPr>
      </p:pic>
    </p:spTree>
    <p:extLst>
      <p:ext uri="{BB962C8B-B14F-4D97-AF65-F5344CB8AC3E}">
        <p14:creationId xmlns:p14="http://schemas.microsoft.com/office/powerpoint/2010/main" val="182374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Target APP</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200" dirty="0"/>
              <a:t>Requirements:</a:t>
            </a:r>
          </a:p>
          <a:p>
            <a:pPr lvl="2">
              <a:lnSpc>
                <a:spcPct val="90000"/>
              </a:lnSpc>
            </a:pPr>
            <a:r>
              <a:rPr lang="en-US" altLang="en-US" sz="2200" dirty="0"/>
              <a:t>Open source.</a:t>
            </a:r>
          </a:p>
          <a:p>
            <a:pPr lvl="2">
              <a:lnSpc>
                <a:spcPct val="90000"/>
              </a:lnSpc>
            </a:pPr>
            <a:r>
              <a:rPr lang="en-US" altLang="en-US" sz="2200" dirty="0"/>
              <a:t>Widely used.</a:t>
            </a:r>
          </a:p>
          <a:p>
            <a:pPr lvl="2">
              <a:lnSpc>
                <a:spcPct val="90000"/>
              </a:lnSpc>
            </a:pPr>
            <a:r>
              <a:rPr lang="en-US" altLang="en-US" sz="2200" dirty="0"/>
              <a:t>Energy-hungry app.</a:t>
            </a:r>
          </a:p>
          <a:p>
            <a:pPr lvl="2">
              <a:lnSpc>
                <a:spcPct val="90000"/>
              </a:lnSpc>
            </a:pPr>
            <a:r>
              <a:rPr lang="en-US" altLang="en-US" sz="2200" dirty="0"/>
              <a:t>Test suite.</a:t>
            </a:r>
          </a:p>
          <a:p>
            <a:pPr>
              <a:lnSpc>
                <a:spcPct val="90000"/>
              </a:lnSpc>
            </a:pPr>
            <a:endParaRPr lang="en-US" altLang="en-US" sz="2400" dirty="0"/>
          </a:p>
        </p:txBody>
      </p:sp>
    </p:spTree>
    <p:extLst>
      <p:ext uri="{BB962C8B-B14F-4D97-AF65-F5344CB8AC3E}">
        <p14:creationId xmlns:p14="http://schemas.microsoft.com/office/powerpoint/2010/main" val="40107850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Target APP</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200" dirty="0"/>
              <a:t>Rebound Library:</a:t>
            </a:r>
          </a:p>
          <a:p>
            <a:pPr lvl="2">
              <a:lnSpc>
                <a:spcPct val="90000"/>
              </a:lnSpc>
            </a:pPr>
            <a:r>
              <a:rPr lang="en-US" altLang="en-US" sz="2200" dirty="0"/>
              <a:t>Open source.</a:t>
            </a:r>
          </a:p>
          <a:p>
            <a:pPr lvl="2">
              <a:lnSpc>
                <a:spcPct val="90000"/>
              </a:lnSpc>
            </a:pPr>
            <a:r>
              <a:rPr lang="en-US" altLang="en-US" sz="2200" dirty="0"/>
              <a:t>Widely used.</a:t>
            </a:r>
          </a:p>
          <a:p>
            <a:pPr lvl="2">
              <a:lnSpc>
                <a:spcPct val="90000"/>
              </a:lnSpc>
            </a:pPr>
            <a:r>
              <a:rPr lang="en-US" altLang="en-US" sz="2200" dirty="0"/>
              <a:t>Energy-hungry app.</a:t>
            </a:r>
          </a:p>
          <a:p>
            <a:pPr lvl="2">
              <a:lnSpc>
                <a:spcPct val="90000"/>
              </a:lnSpc>
            </a:pPr>
            <a:r>
              <a:rPr lang="en-US" altLang="en-US" sz="2200" dirty="0"/>
              <a:t>44 test cases.</a:t>
            </a:r>
          </a:p>
          <a:p>
            <a:pPr lvl="3">
              <a:lnSpc>
                <a:spcPct val="90000"/>
              </a:lnSpc>
            </a:pPr>
            <a:r>
              <a:rPr lang="en-US" altLang="en-US" sz="2200" dirty="0"/>
              <a:t>Speed and position of springs.</a:t>
            </a:r>
          </a:p>
          <a:p>
            <a:pPr>
              <a:lnSpc>
                <a:spcPct val="90000"/>
              </a:lnSpc>
            </a:pPr>
            <a:endParaRPr lang="en-US"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1594" y="3787025"/>
            <a:ext cx="36480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32700" y="4949075"/>
            <a:ext cx="3879261" cy="369332"/>
          </a:xfrm>
          <a:prstGeom prst="rect">
            <a:avLst/>
          </a:prstGeom>
          <a:noFill/>
        </p:spPr>
        <p:txBody>
          <a:bodyPr wrap="square" rtlCol="0">
            <a:spAutoFit/>
          </a:bodyPr>
          <a:lstStyle/>
          <a:p>
            <a:r>
              <a:rPr lang="en-AU" dirty="0"/>
              <a:t>http://facebook.github.io/rebound/</a:t>
            </a:r>
          </a:p>
        </p:txBody>
      </p:sp>
      <p:pic>
        <p:nvPicPr>
          <p:cNvPr id="3" name="Picture 2">
            <a:extLst>
              <a:ext uri="{FF2B5EF4-FFF2-40B4-BE49-F238E27FC236}">
                <a16:creationId xmlns:a16="http://schemas.microsoft.com/office/drawing/2014/main" id="{3FEE34EC-F936-4BC5-9241-F8FB06E42103}"/>
              </a:ext>
            </a:extLst>
          </p:cNvPr>
          <p:cNvPicPr>
            <a:picLocks noChangeAspect="1"/>
          </p:cNvPicPr>
          <p:nvPr/>
        </p:nvPicPr>
        <p:blipFill>
          <a:blip r:embed="rId4"/>
          <a:stretch>
            <a:fillRect/>
          </a:stretch>
        </p:blipFill>
        <p:spPr>
          <a:xfrm>
            <a:off x="9566966" y="2395788"/>
            <a:ext cx="590550" cy="590550"/>
          </a:xfrm>
          <a:prstGeom prst="rect">
            <a:avLst/>
          </a:prstGeom>
        </p:spPr>
      </p:pic>
      <p:pic>
        <p:nvPicPr>
          <p:cNvPr id="5" name="Picture 4">
            <a:extLst>
              <a:ext uri="{FF2B5EF4-FFF2-40B4-BE49-F238E27FC236}">
                <a16:creationId xmlns:a16="http://schemas.microsoft.com/office/drawing/2014/main" id="{B4F33EFB-9923-495D-96E2-30E025AAD994}"/>
              </a:ext>
            </a:extLst>
          </p:cNvPr>
          <p:cNvPicPr>
            <a:picLocks noChangeAspect="1"/>
          </p:cNvPicPr>
          <p:nvPr/>
        </p:nvPicPr>
        <p:blipFill>
          <a:blip r:embed="rId5"/>
          <a:stretch>
            <a:fillRect/>
          </a:stretch>
        </p:blipFill>
        <p:spPr>
          <a:xfrm>
            <a:off x="9566966" y="3128172"/>
            <a:ext cx="619125" cy="619125"/>
          </a:xfrm>
          <a:prstGeom prst="rect">
            <a:avLst/>
          </a:prstGeom>
        </p:spPr>
      </p:pic>
      <p:pic>
        <p:nvPicPr>
          <p:cNvPr id="6" name="Picture 5">
            <a:extLst>
              <a:ext uri="{FF2B5EF4-FFF2-40B4-BE49-F238E27FC236}">
                <a16:creationId xmlns:a16="http://schemas.microsoft.com/office/drawing/2014/main" id="{4C681A0A-AD79-4EF2-824F-B10BCBEF6415}"/>
              </a:ext>
            </a:extLst>
          </p:cNvPr>
          <p:cNvPicPr>
            <a:picLocks noChangeAspect="1"/>
          </p:cNvPicPr>
          <p:nvPr/>
        </p:nvPicPr>
        <p:blipFill>
          <a:blip r:embed="rId6"/>
          <a:stretch>
            <a:fillRect/>
          </a:stretch>
        </p:blipFill>
        <p:spPr>
          <a:xfrm>
            <a:off x="9595541" y="3894522"/>
            <a:ext cx="561975" cy="657225"/>
          </a:xfrm>
          <a:prstGeom prst="rect">
            <a:avLst/>
          </a:prstGeom>
        </p:spPr>
      </p:pic>
      <p:sp>
        <p:nvSpPr>
          <p:cNvPr id="7" name="TextBox 6">
            <a:extLst>
              <a:ext uri="{FF2B5EF4-FFF2-40B4-BE49-F238E27FC236}">
                <a16:creationId xmlns:a16="http://schemas.microsoft.com/office/drawing/2014/main" id="{BC1E56AF-1CB3-409E-A6B6-7ADD604F5B5B}"/>
              </a:ext>
            </a:extLst>
          </p:cNvPr>
          <p:cNvSpPr txBox="1"/>
          <p:nvPr/>
        </p:nvSpPr>
        <p:spPr>
          <a:xfrm>
            <a:off x="10186091" y="2511726"/>
            <a:ext cx="1316095" cy="369332"/>
          </a:xfrm>
          <a:prstGeom prst="rect">
            <a:avLst/>
          </a:prstGeom>
          <a:noFill/>
        </p:spPr>
        <p:txBody>
          <a:bodyPr wrap="square" rtlCol="0">
            <a:spAutoFit/>
          </a:bodyPr>
          <a:lstStyle/>
          <a:p>
            <a:r>
              <a:rPr lang="en-AU" dirty="0"/>
              <a:t>LinkedIn</a:t>
            </a:r>
          </a:p>
        </p:txBody>
      </p:sp>
      <p:sp>
        <p:nvSpPr>
          <p:cNvPr id="12" name="TextBox 11">
            <a:extLst>
              <a:ext uri="{FF2B5EF4-FFF2-40B4-BE49-F238E27FC236}">
                <a16:creationId xmlns:a16="http://schemas.microsoft.com/office/drawing/2014/main" id="{8E4022AC-F2F7-4D4A-A65A-15AA47DEC089}"/>
              </a:ext>
            </a:extLst>
          </p:cNvPr>
          <p:cNvSpPr txBox="1"/>
          <p:nvPr/>
        </p:nvSpPr>
        <p:spPr>
          <a:xfrm>
            <a:off x="10186091" y="3253068"/>
            <a:ext cx="1316095" cy="369332"/>
          </a:xfrm>
          <a:prstGeom prst="rect">
            <a:avLst/>
          </a:prstGeom>
          <a:noFill/>
        </p:spPr>
        <p:txBody>
          <a:bodyPr wrap="square" rtlCol="0">
            <a:spAutoFit/>
          </a:bodyPr>
          <a:lstStyle/>
          <a:p>
            <a:r>
              <a:rPr lang="en-AU" dirty="0"/>
              <a:t>Evernote</a:t>
            </a:r>
          </a:p>
        </p:txBody>
      </p:sp>
      <p:sp>
        <p:nvSpPr>
          <p:cNvPr id="13" name="TextBox 12">
            <a:extLst>
              <a:ext uri="{FF2B5EF4-FFF2-40B4-BE49-F238E27FC236}">
                <a16:creationId xmlns:a16="http://schemas.microsoft.com/office/drawing/2014/main" id="{AC2BBE1C-9E7F-463B-9D7A-B1CED7DA59F0}"/>
              </a:ext>
            </a:extLst>
          </p:cNvPr>
          <p:cNvSpPr txBox="1"/>
          <p:nvPr/>
        </p:nvSpPr>
        <p:spPr>
          <a:xfrm>
            <a:off x="10186090" y="4038468"/>
            <a:ext cx="1834396" cy="369332"/>
          </a:xfrm>
          <a:prstGeom prst="rect">
            <a:avLst/>
          </a:prstGeom>
          <a:noFill/>
        </p:spPr>
        <p:txBody>
          <a:bodyPr wrap="square" rtlCol="0">
            <a:spAutoFit/>
          </a:bodyPr>
          <a:lstStyle/>
          <a:p>
            <a:r>
              <a:rPr lang="en-AU" dirty="0"/>
              <a:t>Facebook Home</a:t>
            </a:r>
          </a:p>
        </p:txBody>
      </p:sp>
      <p:sp>
        <p:nvSpPr>
          <p:cNvPr id="4" name="Rectangle: Rounded Corners 3">
            <a:extLst>
              <a:ext uri="{FF2B5EF4-FFF2-40B4-BE49-F238E27FC236}">
                <a16:creationId xmlns:a16="http://schemas.microsoft.com/office/drawing/2014/main" id="{41B11DBC-BF69-42D8-BC46-756FF3CECC37}"/>
              </a:ext>
            </a:extLst>
          </p:cNvPr>
          <p:cNvSpPr/>
          <p:nvPr/>
        </p:nvSpPr>
        <p:spPr>
          <a:xfrm>
            <a:off x="5687421" y="2732406"/>
            <a:ext cx="5298141" cy="33507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id="{979A1191-5CCA-40D2-8550-4443A7FA5E3D}"/>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863714" y="3055240"/>
            <a:ext cx="4925112" cy="2838846"/>
          </a:xfrm>
          <a:prstGeom prst="rect">
            <a:avLst/>
          </a:prstGeom>
        </p:spPr>
      </p:pic>
      <p:pic>
        <p:nvPicPr>
          <p:cNvPr id="8" name="Picture 7"/>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478864" y="-31973"/>
            <a:ext cx="3692525" cy="4178574"/>
          </a:xfrm>
          <a:prstGeom prst="rect">
            <a:avLst/>
          </a:prstGeom>
        </p:spPr>
      </p:pic>
    </p:spTree>
    <p:extLst>
      <p:ext uri="{BB962C8B-B14F-4D97-AF65-F5344CB8AC3E}">
        <p14:creationId xmlns:p14="http://schemas.microsoft.com/office/powerpoint/2010/main" val="465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sp>
        <p:nvSpPr>
          <p:cNvPr id="10" name="Rounded Rectangle 357"/>
          <p:cNvSpPr/>
          <p:nvPr/>
        </p:nvSpPr>
        <p:spPr>
          <a:xfrm>
            <a:off x="1452117" y="5426591"/>
            <a:ext cx="1822213" cy="850745"/>
          </a:xfrm>
          <a:prstGeom prst="roundRect">
            <a:avLst/>
          </a:prstGeom>
          <a:ln/>
        </p:spPr>
        <p:style>
          <a:lnRef idx="1">
            <a:schemeClr val="accent3"/>
          </a:lnRef>
          <a:fillRef idx="2">
            <a:schemeClr val="accent3"/>
          </a:fillRef>
          <a:effectRef idx="1">
            <a:schemeClr val="accent3"/>
          </a:effectRef>
          <a:fontRef idx="minor">
            <a:schemeClr val="dk1"/>
          </a:fontRef>
        </p:style>
        <p:txBody>
          <a:bodyPr lIns="64633" tIns="32316" rIns="64633" bIns="32316" rtlCol="0" anchor="ctr"/>
          <a:lstStyle/>
          <a:p>
            <a:pPr lvl="0" algn="ctr" defTabSz="2085552">
              <a:defRPr/>
            </a:pPr>
            <a:r>
              <a:rPr lang="en-AU" sz="1600" kern="0" dirty="0">
                <a:solidFill>
                  <a:prstClr val="black"/>
                </a:solidFill>
                <a:latin typeface="Courier New" panose="02070309020205020404" pitchFamily="49" charset="0"/>
                <a:cs typeface="Courier New" panose="02070309020205020404" pitchFamily="49" charset="0"/>
              </a:rPr>
              <a:t>Parameter Extractor</a:t>
            </a:r>
          </a:p>
        </p:txBody>
      </p:sp>
      <p:sp>
        <p:nvSpPr>
          <p:cNvPr id="3" name="Flowchart: Multidocument 2"/>
          <p:cNvSpPr/>
          <p:nvPr/>
        </p:nvSpPr>
        <p:spPr>
          <a:xfrm>
            <a:off x="4990196" y="3403241"/>
            <a:ext cx="1332353" cy="1172128"/>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sz="1600" dirty="0"/>
              <a:t>Config.csv</a:t>
            </a:r>
          </a:p>
        </p:txBody>
      </p:sp>
      <p:sp>
        <p:nvSpPr>
          <p:cNvPr id="17" name="Rounded Rectangle 115"/>
          <p:cNvSpPr/>
          <p:nvPr/>
        </p:nvSpPr>
        <p:spPr>
          <a:xfrm>
            <a:off x="1536626" y="3391859"/>
            <a:ext cx="1057366" cy="113608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sz="2000" dirty="0">
                <a:solidFill>
                  <a:schemeClr val="bg1"/>
                </a:solidFill>
                <a:latin typeface="Arial" panose="020B0604020202020204" pitchFamily="34" charset="0"/>
                <a:cs typeface="Arial" panose="020B0604020202020204" pitchFamily="34" charset="0"/>
              </a:rPr>
              <a:t>App</a:t>
            </a:r>
          </a:p>
        </p:txBody>
      </p:sp>
      <p:sp>
        <p:nvSpPr>
          <p:cNvPr id="18" name="Rounded Rectangle 115"/>
          <p:cNvSpPr/>
          <p:nvPr/>
        </p:nvSpPr>
        <p:spPr>
          <a:xfrm>
            <a:off x="3140376" y="3391859"/>
            <a:ext cx="1057366" cy="113608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sz="2000" dirty="0">
                <a:solidFill>
                  <a:schemeClr val="bg1"/>
                </a:solidFill>
                <a:latin typeface="Arial" panose="020B0604020202020204" pitchFamily="34" charset="0"/>
                <a:cs typeface="Arial" panose="020B0604020202020204" pitchFamily="34" charset="0"/>
              </a:rPr>
              <a:t>App’</a:t>
            </a:r>
          </a:p>
        </p:txBody>
      </p:sp>
      <p:cxnSp>
        <p:nvCxnSpPr>
          <p:cNvPr id="16" name="Straight Arrow Connector 15"/>
          <p:cNvCxnSpPr>
            <a:cxnSpLocks/>
          </p:cNvCxnSpPr>
          <p:nvPr/>
        </p:nvCxnSpPr>
        <p:spPr>
          <a:xfrm flipV="1">
            <a:off x="2137267" y="4511432"/>
            <a:ext cx="0" cy="89864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p:cNvCxnSpPr>
          <p:nvPr/>
        </p:nvCxnSpPr>
        <p:spPr>
          <a:xfrm flipV="1">
            <a:off x="2641264" y="3989306"/>
            <a:ext cx="412788" cy="937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cxnSpLocks/>
          </p:cNvCxnSpPr>
          <p:nvPr/>
        </p:nvCxnSpPr>
        <p:spPr>
          <a:xfrm flipH="1" flipV="1">
            <a:off x="5386284" y="4619122"/>
            <a:ext cx="1" cy="5386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cxnSpLocks/>
            <a:endCxn id="29" idx="0"/>
          </p:cNvCxnSpPr>
          <p:nvPr/>
        </p:nvCxnSpPr>
        <p:spPr>
          <a:xfrm>
            <a:off x="7147720" y="2871537"/>
            <a:ext cx="1431574" cy="8203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cxnSpLocks/>
            <a:endCxn id="3" idx="1"/>
          </p:cNvCxnSpPr>
          <p:nvPr/>
        </p:nvCxnSpPr>
        <p:spPr>
          <a:xfrm flipV="1">
            <a:off x="4321523" y="3989305"/>
            <a:ext cx="668673" cy="21345"/>
          </a:xfrm>
          <a:prstGeom prst="straightConnector1">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Rounded Rectangle 354"/>
          <p:cNvSpPr/>
          <p:nvPr/>
        </p:nvSpPr>
        <p:spPr>
          <a:xfrm>
            <a:off x="7271501" y="3691876"/>
            <a:ext cx="2615585" cy="1070159"/>
          </a:xfrm>
          <a:prstGeom prst="roundRect">
            <a:avLst/>
          </a:prstGeom>
          <a:gradFill flip="none" rotWithShape="1">
            <a:gsLst>
              <a:gs pos="65000">
                <a:schemeClr val="accent3">
                  <a:lumMod val="5000"/>
                  <a:lumOff val="95000"/>
                </a:schemeClr>
              </a:gs>
              <a:gs pos="69000">
                <a:schemeClr val="accent3">
                  <a:lumMod val="45000"/>
                  <a:lumOff val="55000"/>
                </a:schemeClr>
              </a:gs>
              <a:gs pos="100000">
                <a:schemeClr val="accent3">
                  <a:lumMod val="45000"/>
                  <a:lumOff val="55000"/>
                </a:schemeClr>
              </a:gs>
              <a:gs pos="100000">
                <a:schemeClr val="accent2">
                  <a:lumMod val="40000"/>
                  <a:lumOff val="60000"/>
                </a:schemeClr>
              </a:gs>
            </a:gsLst>
            <a:lin ang="5400000" scaled="1"/>
            <a:tileRect/>
          </a:gradFill>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AppsProfiler.java</a:t>
            </a:r>
          </a:p>
        </p:txBody>
      </p:sp>
      <p:sp>
        <p:nvSpPr>
          <p:cNvPr id="30" name="Rounded Rectangle 354"/>
          <p:cNvSpPr/>
          <p:nvPr/>
        </p:nvSpPr>
        <p:spPr>
          <a:xfrm>
            <a:off x="4115342" y="5171301"/>
            <a:ext cx="2182119" cy="1439137"/>
          </a:xfrm>
          <a:prstGeom prst="roundRect">
            <a:avLst/>
          </a:prstGeom>
          <a:gradFill flip="none" rotWithShape="1">
            <a:gsLst>
              <a:gs pos="6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Optimiser.java</a:t>
            </a:r>
          </a:p>
        </p:txBody>
      </p:sp>
      <p:sp>
        <p:nvSpPr>
          <p:cNvPr id="32" name="Rounded Rectangle 115"/>
          <p:cNvSpPr/>
          <p:nvPr/>
        </p:nvSpPr>
        <p:spPr>
          <a:xfrm>
            <a:off x="5938425" y="2126274"/>
            <a:ext cx="1154890" cy="112663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OS</a:t>
            </a:r>
          </a:p>
        </p:txBody>
      </p:sp>
      <p:sp>
        <p:nvSpPr>
          <p:cNvPr id="33" name="TextBox 32"/>
          <p:cNvSpPr txBox="1"/>
          <p:nvPr/>
        </p:nvSpPr>
        <p:spPr>
          <a:xfrm>
            <a:off x="7679992" y="5538192"/>
            <a:ext cx="1848783" cy="369332"/>
          </a:xfrm>
          <a:prstGeom prst="rect">
            <a:avLst/>
          </a:prstGeom>
          <a:noFill/>
        </p:spPr>
        <p:txBody>
          <a:bodyPr wrap="square" rtlCol="0">
            <a:spAutoFit/>
          </a:bodyPr>
          <a:lstStyle/>
          <a:p>
            <a:r>
              <a:rPr lang="en-AU" dirty="0"/>
              <a:t>Fitness values</a:t>
            </a:r>
          </a:p>
        </p:txBody>
      </p:sp>
      <p:cxnSp>
        <p:nvCxnSpPr>
          <p:cNvPr id="34" name="Straight Arrow Connector 33"/>
          <p:cNvCxnSpPr>
            <a:cxnSpLocks/>
          </p:cNvCxnSpPr>
          <p:nvPr/>
        </p:nvCxnSpPr>
        <p:spPr>
          <a:xfrm flipV="1">
            <a:off x="4252147" y="2754821"/>
            <a:ext cx="1631873" cy="7429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3965591" y="2626165"/>
            <a:ext cx="1193990" cy="366260"/>
          </a:xfrm>
          <a:prstGeom prst="rect">
            <a:avLst/>
          </a:prstGeom>
          <a:noFill/>
        </p:spPr>
        <p:txBody>
          <a:bodyPr wrap="square" rtlCol="0">
            <a:spAutoFit/>
          </a:bodyPr>
          <a:lstStyle/>
          <a:p>
            <a:r>
              <a:rPr lang="en-AU" dirty="0"/>
              <a:t>Apps’ stats</a:t>
            </a:r>
          </a:p>
        </p:txBody>
      </p:sp>
      <p:sp>
        <p:nvSpPr>
          <p:cNvPr id="40" name="TextBox 39"/>
          <p:cNvSpPr txBox="1"/>
          <p:nvPr/>
        </p:nvSpPr>
        <p:spPr>
          <a:xfrm>
            <a:off x="755801" y="4511432"/>
            <a:ext cx="1607422" cy="646331"/>
          </a:xfrm>
          <a:prstGeom prst="rect">
            <a:avLst/>
          </a:prstGeom>
          <a:noFill/>
        </p:spPr>
        <p:txBody>
          <a:bodyPr wrap="square" rtlCol="0">
            <a:spAutoFit/>
          </a:bodyPr>
          <a:lstStyle/>
          <a:p>
            <a:r>
              <a:rPr lang="en-AU" dirty="0"/>
              <a:t>Offline modification</a:t>
            </a:r>
          </a:p>
        </p:txBody>
      </p:sp>
      <p:cxnSp>
        <p:nvCxnSpPr>
          <p:cNvPr id="55" name="Connector: Curved 54"/>
          <p:cNvCxnSpPr>
            <a:cxnSpLocks/>
            <a:stCxn id="29" idx="2"/>
          </p:cNvCxnSpPr>
          <p:nvPr/>
        </p:nvCxnSpPr>
        <p:spPr>
          <a:xfrm rot="5400000">
            <a:off x="6929703" y="4154882"/>
            <a:ext cx="1042439" cy="2256745"/>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id="{4F27B997-B05B-49E7-8ABF-D0A3CDABFE10}"/>
              </a:ext>
            </a:extLst>
          </p:cNvPr>
          <p:cNvSpPr/>
          <p:nvPr/>
        </p:nvSpPr>
        <p:spPr>
          <a:xfrm>
            <a:off x="3062045" y="1780674"/>
            <a:ext cx="7217293" cy="316491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25" name="TextBox 24">
            <a:extLst>
              <a:ext uri="{FF2B5EF4-FFF2-40B4-BE49-F238E27FC236}">
                <a16:creationId xmlns:a16="http://schemas.microsoft.com/office/drawing/2014/main" id="{01A021BE-FFBA-4294-8797-7A7A6CF6CD66}"/>
              </a:ext>
            </a:extLst>
          </p:cNvPr>
          <p:cNvSpPr txBox="1"/>
          <p:nvPr/>
        </p:nvSpPr>
        <p:spPr>
          <a:xfrm>
            <a:off x="7812171" y="2777244"/>
            <a:ext cx="1846256" cy="800219"/>
          </a:xfrm>
          <a:prstGeom prst="rect">
            <a:avLst/>
          </a:prstGeom>
          <a:noFill/>
        </p:spPr>
        <p:txBody>
          <a:bodyPr wrap="square" rtlCol="0">
            <a:spAutoFit/>
          </a:bodyPr>
          <a:lstStyle/>
          <a:p>
            <a:r>
              <a:rPr lang="en-AU" sz="1400" kern="0" dirty="0">
                <a:latin typeface="Calibri"/>
              </a:rPr>
              <a:t>Hardware Utilization</a:t>
            </a:r>
          </a:p>
          <a:p>
            <a:r>
              <a:rPr lang="en-AU" sz="1400" kern="0" dirty="0">
                <a:latin typeface="Calibri"/>
              </a:rPr>
              <a:t>&amp; app’s stats</a:t>
            </a:r>
          </a:p>
          <a:p>
            <a:endParaRPr lang="en-AU" dirty="0"/>
          </a:p>
        </p:txBody>
      </p:sp>
    </p:spTree>
    <p:custDataLst>
      <p:tags r:id="rId1"/>
    </p:custDataLst>
    <p:extLst>
      <p:ext uri="{BB962C8B-B14F-4D97-AF65-F5344CB8AC3E}">
        <p14:creationId xmlns:p14="http://schemas.microsoft.com/office/powerpoint/2010/main" val="19114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7" grpId="0" animBg="1"/>
      <p:bldP spid="18" grpId="0" animBg="1"/>
      <p:bldP spid="29" grpId="0" animBg="1"/>
      <p:bldP spid="30" grpId="0" animBg="1"/>
      <p:bldP spid="32" grpId="0" animBg="1"/>
      <p:bldP spid="33" grpId="0"/>
      <p:bldP spid="35" grpId="0"/>
      <p:bldP spid="40" grpId="0"/>
      <p:bldP spid="8" grpId="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pic>
        <p:nvPicPr>
          <p:cNvPr id="4" name="Picture 3">
            <a:extLst>
              <a:ext uri="{FF2B5EF4-FFF2-40B4-BE49-F238E27FC236}">
                <a16:creationId xmlns:a16="http://schemas.microsoft.com/office/drawing/2014/main" id="{E79524A4-488B-4DC8-8DAC-1A0BDA1A7123}"/>
              </a:ext>
            </a:extLst>
          </p:cNvPr>
          <p:cNvPicPr>
            <a:picLocks noChangeAspect="1"/>
          </p:cNvPicPr>
          <p:nvPr/>
        </p:nvPicPr>
        <p:blipFill>
          <a:blip r:embed="rId4"/>
          <a:stretch>
            <a:fillRect/>
          </a:stretch>
        </p:blipFill>
        <p:spPr>
          <a:xfrm>
            <a:off x="0" y="1717038"/>
            <a:ext cx="9296332" cy="4824371"/>
          </a:xfrm>
          <a:prstGeom prst="rect">
            <a:avLst/>
          </a:prstGeom>
        </p:spPr>
      </p:pic>
    </p:spTree>
    <p:custDataLst>
      <p:tags r:id="rId1"/>
    </p:custDataLst>
    <p:extLst>
      <p:ext uri="{BB962C8B-B14F-4D97-AF65-F5344CB8AC3E}">
        <p14:creationId xmlns:p14="http://schemas.microsoft.com/office/powerpoint/2010/main" val="14786872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pic>
        <p:nvPicPr>
          <p:cNvPr id="4" name="Picture 3">
            <a:extLst>
              <a:ext uri="{FF2B5EF4-FFF2-40B4-BE49-F238E27FC236}">
                <a16:creationId xmlns:a16="http://schemas.microsoft.com/office/drawing/2014/main" id="{5868FC98-18E7-448C-A235-5A5C610829C2}"/>
              </a:ext>
            </a:extLst>
          </p:cNvPr>
          <p:cNvPicPr>
            <a:picLocks noChangeAspect="1"/>
          </p:cNvPicPr>
          <p:nvPr/>
        </p:nvPicPr>
        <p:blipFill>
          <a:blip r:embed="rId4"/>
          <a:stretch>
            <a:fillRect/>
          </a:stretch>
        </p:blipFill>
        <p:spPr>
          <a:xfrm>
            <a:off x="0" y="1849767"/>
            <a:ext cx="12013324" cy="4750936"/>
          </a:xfrm>
          <a:prstGeom prst="rect">
            <a:avLst/>
          </a:prstGeom>
        </p:spPr>
      </p:pic>
      <p:pic>
        <p:nvPicPr>
          <p:cNvPr id="5" name="Picture 4">
            <a:extLst>
              <a:ext uri="{FF2B5EF4-FFF2-40B4-BE49-F238E27FC236}">
                <a16:creationId xmlns:a16="http://schemas.microsoft.com/office/drawing/2014/main" id="{96704C22-B032-4ADE-A721-418A048FD5A3}"/>
              </a:ext>
            </a:extLst>
          </p:cNvPr>
          <p:cNvPicPr>
            <a:picLocks noChangeAspect="1"/>
          </p:cNvPicPr>
          <p:nvPr/>
        </p:nvPicPr>
        <p:blipFill>
          <a:blip r:embed="rId5"/>
          <a:stretch>
            <a:fillRect/>
          </a:stretch>
        </p:blipFill>
        <p:spPr>
          <a:xfrm>
            <a:off x="8692026" y="1604984"/>
            <a:ext cx="3321298" cy="5143489"/>
          </a:xfrm>
          <a:prstGeom prst="rect">
            <a:avLst/>
          </a:prstGeom>
        </p:spPr>
      </p:pic>
    </p:spTree>
    <p:custDataLst>
      <p:tags r:id="rId1"/>
    </p:custDataLst>
    <p:extLst>
      <p:ext uri="{BB962C8B-B14F-4D97-AF65-F5344CB8AC3E}">
        <p14:creationId xmlns:p14="http://schemas.microsoft.com/office/powerpoint/2010/main" val="283544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Method</a:t>
            </a:r>
          </a:p>
        </p:txBody>
      </p:sp>
      <p:sp>
        <p:nvSpPr>
          <p:cNvPr id="10" name="Rounded Rectangle 354"/>
          <p:cNvSpPr/>
          <p:nvPr/>
        </p:nvSpPr>
        <p:spPr>
          <a:xfrm>
            <a:off x="6713847" y="4618932"/>
            <a:ext cx="1928205" cy="1334727"/>
          </a:xfrm>
          <a:prstGeom prst="roundRect">
            <a:avLst/>
          </a:prstGeom>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err="1">
                <a:solidFill>
                  <a:prstClr val="black"/>
                </a:solidFill>
                <a:latin typeface="Courier New" charset="0"/>
                <a:ea typeface="Courier New" charset="0"/>
                <a:cs typeface="Courier New" charset="0"/>
              </a:rPr>
              <a:t>HardwareController.java</a:t>
            </a:r>
            <a:endParaRPr lang="en-AU" kern="0" dirty="0">
              <a:solidFill>
                <a:prstClr val="black"/>
              </a:solidFill>
              <a:latin typeface="Courier New" charset="0"/>
              <a:ea typeface="Courier New" charset="0"/>
              <a:cs typeface="Courier New" charset="0"/>
            </a:endParaRPr>
          </a:p>
        </p:txBody>
      </p:sp>
      <p:sp>
        <p:nvSpPr>
          <p:cNvPr id="11" name="Rounded Rectangle 357"/>
          <p:cNvSpPr/>
          <p:nvPr/>
        </p:nvSpPr>
        <p:spPr>
          <a:xfrm>
            <a:off x="2843075" y="4630644"/>
            <a:ext cx="1980662" cy="1311019"/>
          </a:xfrm>
          <a:prstGeom prst="roundRect">
            <a:avLst/>
          </a:prstGeom>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err="1">
                <a:solidFill>
                  <a:prstClr val="black"/>
                </a:solidFill>
                <a:latin typeface="Courier New" charset="0"/>
                <a:ea typeface="Courier New" charset="0"/>
                <a:cs typeface="Courier New" charset="0"/>
              </a:rPr>
              <a:t>BatteryMonitor.java</a:t>
            </a:r>
            <a:endParaRPr lang="en-AU" kern="0" dirty="0">
              <a:solidFill>
                <a:prstClr val="black"/>
              </a:solidFill>
              <a:latin typeface="Courier New" charset="0"/>
              <a:ea typeface="Courier New" charset="0"/>
              <a:cs typeface="Courier New" charset="0"/>
            </a:endParaRPr>
          </a:p>
        </p:txBody>
      </p:sp>
      <p:sp>
        <p:nvSpPr>
          <p:cNvPr id="12" name="Rounded Rectangle 178"/>
          <p:cNvSpPr/>
          <p:nvPr/>
        </p:nvSpPr>
        <p:spPr>
          <a:xfrm>
            <a:off x="8114933" y="1952181"/>
            <a:ext cx="2346330" cy="1448603"/>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Hardware Components (CPU, screen, Wi-Fi, 4G)</a:t>
            </a:r>
          </a:p>
        </p:txBody>
      </p:sp>
      <p:sp>
        <p:nvSpPr>
          <p:cNvPr id="13" name="Rounded Rectangle 190"/>
          <p:cNvSpPr/>
          <p:nvPr/>
        </p:nvSpPr>
        <p:spPr>
          <a:xfrm>
            <a:off x="4902840" y="4618791"/>
            <a:ext cx="1672055" cy="1334727"/>
          </a:xfrm>
          <a:prstGeom prst="roundRect">
            <a:avLst/>
          </a:prstGeom>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a:r>
              <a:rPr lang="en-AU" dirty="0" err="1">
                <a:solidFill>
                  <a:schemeClr val="tx1"/>
                </a:solidFill>
                <a:latin typeface="Courier New" charset="0"/>
                <a:ea typeface="Courier New" charset="0"/>
                <a:cs typeface="Courier New" charset="0"/>
              </a:rPr>
              <a:t>DataLogger.java</a:t>
            </a:r>
            <a:endParaRPr lang="en-AU" dirty="0">
              <a:solidFill>
                <a:schemeClr val="tx1"/>
              </a:solidFill>
              <a:latin typeface="Courier New" charset="0"/>
              <a:ea typeface="Courier New" charset="0"/>
              <a:cs typeface="Courier New" charset="0"/>
            </a:endParaRPr>
          </a:p>
        </p:txBody>
      </p:sp>
      <p:sp>
        <p:nvSpPr>
          <p:cNvPr id="14" name="Rounded Rectangle 115"/>
          <p:cNvSpPr/>
          <p:nvPr/>
        </p:nvSpPr>
        <p:spPr>
          <a:xfrm>
            <a:off x="2843075" y="2051726"/>
            <a:ext cx="1980662" cy="1440048"/>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Battery Fuel Gauge Chip (internal)</a:t>
            </a:r>
          </a:p>
        </p:txBody>
      </p:sp>
      <p:sp>
        <p:nvSpPr>
          <p:cNvPr id="18" name="Rounded Rectangle 115"/>
          <p:cNvSpPr/>
          <p:nvPr/>
        </p:nvSpPr>
        <p:spPr>
          <a:xfrm>
            <a:off x="5094515" y="2039872"/>
            <a:ext cx="1779535" cy="1440048"/>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OS</a:t>
            </a:r>
          </a:p>
        </p:txBody>
      </p:sp>
      <p:sp>
        <p:nvSpPr>
          <p:cNvPr id="20" name="Rounded Rectangle 354"/>
          <p:cNvSpPr/>
          <p:nvPr/>
        </p:nvSpPr>
        <p:spPr>
          <a:xfrm>
            <a:off x="8782066" y="4583593"/>
            <a:ext cx="2204674" cy="1393634"/>
          </a:xfrm>
          <a:prstGeom prst="roundRect">
            <a:avLst/>
          </a:prstGeom>
          <a:ln/>
        </p:spPr>
        <p:style>
          <a:lnRef idx="2">
            <a:schemeClr val="accent3"/>
          </a:lnRef>
          <a:fillRef idx="1">
            <a:schemeClr val="lt1"/>
          </a:fillRef>
          <a:effectRef idx="0">
            <a:schemeClr val="accent3"/>
          </a:effectRef>
          <a:fontRef idx="minor">
            <a:schemeClr val="dk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ModelGenerator.java</a:t>
            </a:r>
          </a:p>
        </p:txBody>
      </p:sp>
      <p:sp>
        <p:nvSpPr>
          <p:cNvPr id="3" name="TextBox 2"/>
          <p:cNvSpPr txBox="1"/>
          <p:nvPr/>
        </p:nvSpPr>
        <p:spPr>
          <a:xfrm>
            <a:off x="7221244" y="3795219"/>
            <a:ext cx="1265969" cy="369332"/>
          </a:xfrm>
          <a:prstGeom prst="rect">
            <a:avLst/>
          </a:prstGeom>
          <a:noFill/>
        </p:spPr>
        <p:txBody>
          <a:bodyPr wrap="square" rtlCol="0">
            <a:spAutoFit/>
          </a:bodyPr>
          <a:lstStyle/>
          <a:p>
            <a:r>
              <a:rPr lang="en-AU" dirty="0"/>
              <a:t>Settings</a:t>
            </a:r>
          </a:p>
        </p:txBody>
      </p:sp>
      <p:sp>
        <p:nvSpPr>
          <p:cNvPr id="4" name="TextBox 3"/>
          <p:cNvSpPr txBox="1"/>
          <p:nvPr/>
        </p:nvSpPr>
        <p:spPr>
          <a:xfrm>
            <a:off x="5798910" y="3533264"/>
            <a:ext cx="1183641" cy="1200329"/>
          </a:xfrm>
          <a:prstGeom prst="rect">
            <a:avLst/>
          </a:prstGeom>
          <a:noFill/>
        </p:spPr>
        <p:txBody>
          <a:bodyPr wrap="square" rtlCol="0">
            <a:spAutoFit/>
          </a:bodyPr>
          <a:lstStyle/>
          <a:p>
            <a:r>
              <a:rPr lang="en-AU" kern="0" dirty="0">
                <a:latin typeface="Calibri"/>
              </a:rPr>
              <a:t>Hardware </a:t>
            </a:r>
          </a:p>
          <a:p>
            <a:r>
              <a:rPr lang="en-AU" kern="0" dirty="0">
                <a:latin typeface="Calibri"/>
              </a:rPr>
              <a:t>Utilization</a:t>
            </a:r>
          </a:p>
          <a:p>
            <a:r>
              <a:rPr lang="en-AU" kern="0" dirty="0">
                <a:latin typeface="Calibri"/>
              </a:rPr>
              <a:t>data</a:t>
            </a:r>
          </a:p>
          <a:p>
            <a:endParaRPr lang="en-AU" dirty="0"/>
          </a:p>
        </p:txBody>
      </p:sp>
      <p:sp>
        <p:nvSpPr>
          <p:cNvPr id="26" name="TextBox 25"/>
          <p:cNvSpPr txBox="1"/>
          <p:nvPr/>
        </p:nvSpPr>
        <p:spPr>
          <a:xfrm>
            <a:off x="4555401" y="3556071"/>
            <a:ext cx="1100030" cy="923330"/>
          </a:xfrm>
          <a:prstGeom prst="rect">
            <a:avLst/>
          </a:prstGeom>
          <a:noFill/>
        </p:spPr>
        <p:txBody>
          <a:bodyPr wrap="square" rtlCol="0">
            <a:spAutoFit/>
          </a:bodyPr>
          <a:lstStyle/>
          <a:p>
            <a:r>
              <a:rPr lang="en-AU" kern="0" dirty="0">
                <a:latin typeface="Calibri"/>
              </a:rPr>
              <a:t>System Events and calls</a:t>
            </a:r>
            <a:endParaRPr lang="en-AU" dirty="0"/>
          </a:p>
        </p:txBody>
      </p:sp>
      <p:sp>
        <p:nvSpPr>
          <p:cNvPr id="21" name="TextBox 20"/>
          <p:cNvSpPr txBox="1"/>
          <p:nvPr/>
        </p:nvSpPr>
        <p:spPr>
          <a:xfrm>
            <a:off x="2699372" y="3623183"/>
            <a:ext cx="928829" cy="923330"/>
          </a:xfrm>
          <a:prstGeom prst="rect">
            <a:avLst/>
          </a:prstGeom>
          <a:noFill/>
        </p:spPr>
        <p:txBody>
          <a:bodyPr wrap="square" rtlCol="0">
            <a:spAutoFit/>
          </a:bodyPr>
          <a:lstStyle/>
          <a:p>
            <a:r>
              <a:rPr lang="en-AU" kern="0" dirty="0">
                <a:latin typeface="Calibri"/>
              </a:rPr>
              <a:t>Battery stats</a:t>
            </a:r>
          </a:p>
          <a:p>
            <a:endParaRPr lang="en-AU" dirty="0"/>
          </a:p>
        </p:txBody>
      </p:sp>
      <p:cxnSp>
        <p:nvCxnSpPr>
          <p:cNvPr id="28" name="Straight Arrow Connector 27"/>
          <p:cNvCxnSpPr>
            <a:cxnSpLocks/>
            <a:endCxn id="11" idx="0"/>
          </p:cNvCxnSpPr>
          <p:nvPr/>
        </p:nvCxnSpPr>
        <p:spPr>
          <a:xfrm flipH="1">
            <a:off x="3833406" y="3491774"/>
            <a:ext cx="27396" cy="11388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p:cNvCxnSpPr>
          <p:nvPr/>
        </p:nvCxnSpPr>
        <p:spPr>
          <a:xfrm>
            <a:off x="5678515" y="3479920"/>
            <a:ext cx="23646" cy="110367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cxnSpLocks/>
          </p:cNvCxnSpPr>
          <p:nvPr/>
        </p:nvCxnSpPr>
        <p:spPr>
          <a:xfrm flipH="1" flipV="1">
            <a:off x="6874051" y="3400785"/>
            <a:ext cx="679655" cy="118280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p:cNvCxnSpPr>
          <p:nvPr/>
        </p:nvCxnSpPr>
        <p:spPr>
          <a:xfrm flipH="1">
            <a:off x="6874050" y="2434307"/>
            <a:ext cx="1240883" cy="40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9" name="Arrow: Curved Up 48"/>
          <p:cNvSpPr/>
          <p:nvPr/>
        </p:nvSpPr>
        <p:spPr>
          <a:xfrm>
            <a:off x="3833406" y="5953518"/>
            <a:ext cx="1989974" cy="370563"/>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sp>
        <p:nvSpPr>
          <p:cNvPr id="50" name="Arrow: Curved Up 49"/>
          <p:cNvSpPr/>
          <p:nvPr/>
        </p:nvSpPr>
        <p:spPr>
          <a:xfrm>
            <a:off x="5975114" y="6009865"/>
            <a:ext cx="3880085" cy="45360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cxnSp>
        <p:nvCxnSpPr>
          <p:cNvPr id="64" name="Straight Arrow Connector 63"/>
          <p:cNvCxnSpPr>
            <a:cxnSpLocks/>
          </p:cNvCxnSpPr>
          <p:nvPr/>
        </p:nvCxnSpPr>
        <p:spPr>
          <a:xfrm flipV="1">
            <a:off x="6911862" y="2977408"/>
            <a:ext cx="1203071" cy="168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982551" y="1513898"/>
            <a:ext cx="1183641" cy="1200329"/>
          </a:xfrm>
          <a:prstGeom prst="rect">
            <a:avLst/>
          </a:prstGeom>
          <a:noFill/>
        </p:spPr>
        <p:txBody>
          <a:bodyPr wrap="square" rtlCol="0">
            <a:spAutoFit/>
          </a:bodyPr>
          <a:lstStyle/>
          <a:p>
            <a:r>
              <a:rPr lang="en-AU" kern="0" dirty="0">
                <a:latin typeface="Calibri"/>
              </a:rPr>
              <a:t>Hardware </a:t>
            </a:r>
          </a:p>
          <a:p>
            <a:r>
              <a:rPr lang="en-AU" kern="0" dirty="0">
                <a:latin typeface="Calibri"/>
              </a:rPr>
              <a:t>Utilization</a:t>
            </a:r>
          </a:p>
          <a:p>
            <a:r>
              <a:rPr lang="en-AU" kern="0" dirty="0">
                <a:latin typeface="Calibri"/>
              </a:rPr>
              <a:t>data</a:t>
            </a:r>
          </a:p>
          <a:p>
            <a:endParaRPr lang="en-AU" dirty="0"/>
          </a:p>
        </p:txBody>
      </p:sp>
      <p:sp>
        <p:nvSpPr>
          <p:cNvPr id="67" name="TextBox 66"/>
          <p:cNvSpPr txBox="1"/>
          <p:nvPr/>
        </p:nvSpPr>
        <p:spPr>
          <a:xfrm>
            <a:off x="6900223" y="2631161"/>
            <a:ext cx="1265969" cy="369332"/>
          </a:xfrm>
          <a:prstGeom prst="rect">
            <a:avLst/>
          </a:prstGeom>
          <a:noFill/>
        </p:spPr>
        <p:txBody>
          <a:bodyPr wrap="square" rtlCol="0">
            <a:spAutoFit/>
          </a:bodyPr>
          <a:lstStyle/>
          <a:p>
            <a:r>
              <a:rPr lang="en-AU" dirty="0"/>
              <a:t>Settings</a:t>
            </a:r>
          </a:p>
        </p:txBody>
      </p:sp>
      <p:sp>
        <p:nvSpPr>
          <p:cNvPr id="68" name="Rectangle: Diagonal Corners Snipped 67"/>
          <p:cNvSpPr/>
          <p:nvPr/>
        </p:nvSpPr>
        <p:spPr>
          <a:xfrm>
            <a:off x="131452" y="1959406"/>
            <a:ext cx="2556587" cy="3321004"/>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dirty="0"/>
              <a:t>Hardware Data: CPU freq., Screen brightness,</a:t>
            </a:r>
          </a:p>
          <a:p>
            <a:pPr algn="ctr"/>
            <a:r>
              <a:rPr lang="en-AU" dirty="0"/>
              <a:t>transmitted packets, signal strength …</a:t>
            </a:r>
          </a:p>
          <a:p>
            <a:pPr algn="ctr"/>
            <a:r>
              <a:rPr lang="en-US" altLang="en-US" dirty="0"/>
              <a:t>36 dimensions</a:t>
            </a:r>
          </a:p>
          <a:p>
            <a:pPr algn="ctr"/>
            <a:r>
              <a:rPr lang="en-US" dirty="0"/>
              <a:t>(CPU, Screen, Network)</a:t>
            </a:r>
            <a:endParaRPr lang="en-AU" dirty="0"/>
          </a:p>
          <a:p>
            <a:pPr algn="ctr"/>
            <a:r>
              <a:rPr lang="en-AU" dirty="0"/>
              <a:t>Software data: </a:t>
            </a:r>
          </a:p>
          <a:p>
            <a:pPr algn="ctr"/>
            <a:r>
              <a:rPr lang="en-AU" dirty="0"/>
              <a:t>Apps utilisation.</a:t>
            </a:r>
          </a:p>
          <a:p>
            <a:pPr algn="ctr"/>
            <a:endParaRPr lang="en-AU" dirty="0"/>
          </a:p>
        </p:txBody>
      </p:sp>
    </p:spTree>
    <p:custDataLst>
      <p:tags r:id="rId1"/>
    </p:custDataLst>
    <p:extLst>
      <p:ext uri="{BB962C8B-B14F-4D97-AF65-F5344CB8AC3E}">
        <p14:creationId xmlns:p14="http://schemas.microsoft.com/office/powerpoint/2010/main" val="3833014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5758"/>
            <a:ext cx="11389895" cy="52150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US"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p:txBody>
      </p:sp>
      <p:pic>
        <p:nvPicPr>
          <p:cNvPr id="4" name="Picture 3" descr="A circuit board&#10;&#10;Description generated with very high confidence">
            <a:extLst>
              <a:ext uri="{FF2B5EF4-FFF2-40B4-BE49-F238E27FC236}">
                <a16:creationId xmlns:a16="http://schemas.microsoft.com/office/drawing/2014/main" id="{0E5516D5-1A8B-441A-B4BF-23E17657F8B8}"/>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77515" y="2402718"/>
            <a:ext cx="5150223" cy="4226682"/>
          </a:xfrm>
          <a:prstGeom prst="rect">
            <a:avLst/>
          </a:prstGeom>
        </p:spPr>
      </p:pic>
      <p:sp>
        <p:nvSpPr>
          <p:cNvPr id="5" name="TextBox 4">
            <a:extLst>
              <a:ext uri="{FF2B5EF4-FFF2-40B4-BE49-F238E27FC236}">
                <a16:creationId xmlns:a16="http://schemas.microsoft.com/office/drawing/2014/main" id="{4FBCF9B1-34AA-4BD7-944A-63D916DB5336}"/>
              </a:ext>
            </a:extLst>
          </p:cNvPr>
          <p:cNvSpPr txBox="1"/>
          <p:nvPr/>
        </p:nvSpPr>
        <p:spPr>
          <a:xfrm>
            <a:off x="4551829" y="5567083"/>
            <a:ext cx="1102658" cy="369332"/>
          </a:xfrm>
          <a:prstGeom prst="rect">
            <a:avLst/>
          </a:prstGeom>
          <a:noFill/>
        </p:spPr>
        <p:txBody>
          <a:bodyPr wrap="square" rtlCol="0">
            <a:spAutoFit/>
          </a:bodyPr>
          <a:lstStyle/>
          <a:p>
            <a:r>
              <a:rPr lang="en-AU" dirty="0"/>
              <a:t>ifixit.com</a:t>
            </a:r>
          </a:p>
        </p:txBody>
      </p:sp>
      <p:pic>
        <p:nvPicPr>
          <p:cNvPr id="7" name="Picture 6">
            <a:extLst>
              <a:ext uri="{FF2B5EF4-FFF2-40B4-BE49-F238E27FC236}">
                <a16:creationId xmlns:a16="http://schemas.microsoft.com/office/drawing/2014/main" id="{231B9725-90BE-4DDE-950F-32E58DFC857C}"/>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822576" y="1185758"/>
            <a:ext cx="6369424" cy="5672241"/>
          </a:xfrm>
          <a:prstGeom prst="rect">
            <a:avLst/>
          </a:prstGeom>
        </p:spPr>
      </p:pic>
      <p:pic>
        <p:nvPicPr>
          <p:cNvPr id="15" name="Picture 14">
            <a:extLst>
              <a:ext uri="{FF2B5EF4-FFF2-40B4-BE49-F238E27FC236}">
                <a16:creationId xmlns:a16="http://schemas.microsoft.com/office/drawing/2014/main" id="{FFDF505E-0243-419F-9689-999B1A75DF32}"/>
              </a:ext>
            </a:extLst>
          </p:cNvPr>
          <p:cNvPicPr>
            <a:picLocks noChangeAspect="1"/>
          </p:cNvPicPr>
          <p:nvPr/>
        </p:nvPicPr>
        <p:blipFill>
          <a:blip r:embed="rId5"/>
          <a:stretch>
            <a:fillRect/>
          </a:stretch>
        </p:blipFill>
        <p:spPr>
          <a:xfrm>
            <a:off x="6196853" y="2723308"/>
            <a:ext cx="5620870" cy="3028441"/>
          </a:xfrm>
          <a:prstGeom prst="rect">
            <a:avLst/>
          </a:prstGeom>
        </p:spPr>
      </p:pic>
    </p:spTree>
    <p:extLst>
      <p:ext uri="{BB962C8B-B14F-4D97-AF65-F5344CB8AC3E}">
        <p14:creationId xmlns:p14="http://schemas.microsoft.com/office/powerpoint/2010/main" val="332933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US"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Solution.</a:t>
            </a:r>
          </a:p>
          <a:p>
            <a:pPr lvl="4">
              <a:lnSpc>
                <a:spcPct val="90000"/>
              </a:lnSpc>
            </a:pPr>
            <a:r>
              <a:rPr lang="en-US" altLang="en-US" sz="2000" dirty="0"/>
              <a:t>Airplane mode.</a:t>
            </a:r>
          </a:p>
          <a:p>
            <a:pPr lvl="4">
              <a:lnSpc>
                <a:spcPct val="90000"/>
              </a:lnSpc>
            </a:pPr>
            <a:r>
              <a:rPr lang="en-US" altLang="en-US" sz="2000" dirty="0"/>
              <a:t>Changing the CPU governor.</a:t>
            </a:r>
          </a:p>
          <a:p>
            <a:pPr lvl="4">
              <a:lnSpc>
                <a:spcPct val="90000"/>
              </a:lnSpc>
            </a:pPr>
            <a:r>
              <a:rPr lang="en-US" altLang="en-US" sz="2000" dirty="0"/>
              <a:t>Fixing CPU frequency.</a:t>
            </a:r>
          </a:p>
          <a:p>
            <a:pPr lvl="4">
              <a:lnSpc>
                <a:spcPct val="90000"/>
              </a:lnSpc>
            </a:pPr>
            <a:r>
              <a:rPr lang="en-US" altLang="en-US" sz="2000" dirty="0"/>
              <a:t>Turning the screen off.</a:t>
            </a:r>
          </a:p>
          <a:p>
            <a:pPr lvl="1">
              <a:lnSpc>
                <a:spcPct val="90000"/>
              </a:lnSpc>
            </a:pPr>
            <a:endParaRPr lang="en-US" altLang="en-US" sz="2000" dirty="0"/>
          </a:p>
        </p:txBody>
      </p:sp>
    </p:spTree>
    <p:extLst>
      <p:ext uri="{BB962C8B-B14F-4D97-AF65-F5344CB8AC3E}">
        <p14:creationId xmlns:p14="http://schemas.microsoft.com/office/powerpoint/2010/main" val="1519136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8BF57A9-1711-804B-B022-C28197D420FE}"/>
              </a:ext>
            </a:extLst>
          </p:cNvPr>
          <p:cNvSpPr>
            <a:spLocks noGrp="1"/>
          </p:cNvSpPr>
          <p:nvPr>
            <p:ph idx="1"/>
          </p:nvPr>
        </p:nvSpPr>
        <p:spPr>
          <a:xfrm>
            <a:off x="2231136" y="2638044"/>
            <a:ext cx="7729728" cy="772421"/>
          </a:xfrm>
        </p:spPr>
        <p:txBody>
          <a:bodyPr>
            <a:normAutofit/>
          </a:bodyPr>
          <a:lstStyle/>
          <a:p>
            <a:pPr marL="0" indent="0">
              <a:buNone/>
            </a:pPr>
            <a:r>
              <a:rPr lang="en-US" sz="2800" dirty="0"/>
              <a:t>Now, back to genetic improvement of software…</a:t>
            </a:r>
          </a:p>
        </p:txBody>
      </p:sp>
    </p:spTree>
    <p:extLst>
      <p:ext uri="{BB962C8B-B14F-4D97-AF65-F5344CB8AC3E}">
        <p14:creationId xmlns:p14="http://schemas.microsoft.com/office/powerpoint/2010/main" val="1465160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Doze Mode.</a:t>
            </a:r>
          </a:p>
          <a:p>
            <a:pPr marL="457200" lvl="2" indent="0">
              <a:lnSpc>
                <a:spcPct val="90000"/>
              </a:lnSpc>
              <a:buNone/>
            </a:pPr>
            <a:endParaRPr lang="en-US" altLang="en-US" sz="2000" dirty="0"/>
          </a:p>
          <a:p>
            <a:pPr lvl="1">
              <a:lnSpc>
                <a:spcPct val="90000"/>
              </a:lnSpc>
            </a:pPr>
            <a:endParaRPr lang="en-US" altLang="en-US" sz="2000" dirty="0"/>
          </a:p>
        </p:txBody>
      </p:sp>
      <p:pic>
        <p:nvPicPr>
          <p:cNvPr id="4" name="Picture 3" descr="A drawing of a cartoon character&#10;&#10;Description generated with high confidence">
            <a:extLst>
              <a:ext uri="{FF2B5EF4-FFF2-40B4-BE49-F238E27FC236}">
                <a16:creationId xmlns:a16="http://schemas.microsoft.com/office/drawing/2014/main" id="{9D5C72E7-FB57-4FB6-94E9-F9096F3BC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969" y="3051992"/>
            <a:ext cx="3540597" cy="2533692"/>
          </a:xfrm>
          <a:prstGeom prst="rect">
            <a:avLst/>
          </a:prstGeom>
        </p:spPr>
      </p:pic>
      <p:pic>
        <p:nvPicPr>
          <p:cNvPr id="5" name="Picture 4">
            <a:extLst>
              <a:ext uri="{FF2B5EF4-FFF2-40B4-BE49-F238E27FC236}">
                <a16:creationId xmlns:a16="http://schemas.microsoft.com/office/drawing/2014/main" id="{105142F6-C49E-45E8-908B-96DB44CC5E69}"/>
              </a:ext>
            </a:extLst>
          </p:cNvPr>
          <p:cNvPicPr>
            <a:picLocks noChangeAspect="1"/>
          </p:cNvPicPr>
          <p:nvPr/>
        </p:nvPicPr>
        <p:blipFill>
          <a:blip r:embed="rId4"/>
          <a:stretch>
            <a:fillRect/>
          </a:stretch>
        </p:blipFill>
        <p:spPr>
          <a:xfrm>
            <a:off x="4796589" y="2594813"/>
            <a:ext cx="7358275" cy="3448050"/>
          </a:xfrm>
          <a:prstGeom prst="rect">
            <a:avLst/>
          </a:prstGeom>
        </p:spPr>
      </p:pic>
    </p:spTree>
    <p:extLst>
      <p:ext uri="{BB962C8B-B14F-4D97-AF65-F5344CB8AC3E}">
        <p14:creationId xmlns:p14="http://schemas.microsoft.com/office/powerpoint/2010/main" val="3578315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Doze Mode.</a:t>
            </a:r>
          </a:p>
          <a:p>
            <a:pPr lvl="3">
              <a:lnSpc>
                <a:spcPct val="90000"/>
              </a:lnSpc>
            </a:pPr>
            <a:r>
              <a:rPr lang="en-US" altLang="en-US" sz="2000" dirty="0"/>
              <a:t>Solution.</a:t>
            </a:r>
          </a:p>
          <a:p>
            <a:pPr lvl="1">
              <a:lnSpc>
                <a:spcPct val="90000"/>
              </a:lnSpc>
            </a:pPr>
            <a:endParaRPr lang="en-US" altLang="en-US" sz="2000" dirty="0"/>
          </a:p>
        </p:txBody>
      </p:sp>
      <p:pic>
        <p:nvPicPr>
          <p:cNvPr id="4" name="Picture 3" descr="A drawing of a cartoon character&#10;&#10;Description generated with high confidence">
            <a:extLst>
              <a:ext uri="{FF2B5EF4-FFF2-40B4-BE49-F238E27FC236}">
                <a16:creationId xmlns:a16="http://schemas.microsoft.com/office/drawing/2014/main" id="{9D5C72E7-FB57-4FB6-94E9-F9096F3BCF0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4969" y="3051992"/>
            <a:ext cx="3540597" cy="2533692"/>
          </a:xfrm>
          <a:prstGeom prst="rect">
            <a:avLst/>
          </a:prstGeom>
        </p:spPr>
      </p:pic>
      <p:pic>
        <p:nvPicPr>
          <p:cNvPr id="5" name="Picture 4">
            <a:extLst>
              <a:ext uri="{FF2B5EF4-FFF2-40B4-BE49-F238E27FC236}">
                <a16:creationId xmlns:a16="http://schemas.microsoft.com/office/drawing/2014/main" id="{105142F6-C49E-45E8-908B-96DB44CC5E69}"/>
              </a:ext>
            </a:extLst>
          </p:cNvPr>
          <p:cNvPicPr>
            <a:picLocks noChangeAspect="1"/>
          </p:cNvPicPr>
          <p:nvPr/>
        </p:nvPicPr>
        <p:blipFill>
          <a:blip r:embed="rId4"/>
          <a:stretch>
            <a:fillRect/>
          </a:stretch>
        </p:blipFill>
        <p:spPr>
          <a:xfrm>
            <a:off x="4796589" y="2594813"/>
            <a:ext cx="7358275" cy="3448050"/>
          </a:xfrm>
          <a:prstGeom prst="rect">
            <a:avLst/>
          </a:prstGeom>
        </p:spPr>
      </p:pic>
      <p:pic>
        <p:nvPicPr>
          <p:cNvPr id="8" name="Picture 7">
            <a:extLst>
              <a:ext uri="{FF2B5EF4-FFF2-40B4-BE49-F238E27FC236}">
                <a16:creationId xmlns:a16="http://schemas.microsoft.com/office/drawing/2014/main" id="{40D98A4C-F2C0-443B-BF3F-9CC0F04FC256}"/>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3511276" y="2267467"/>
            <a:ext cx="6619048" cy="4133333"/>
          </a:xfrm>
          <a:prstGeom prst="rect">
            <a:avLst/>
          </a:prstGeom>
        </p:spPr>
      </p:pic>
    </p:spTree>
    <p:extLst>
      <p:ext uri="{BB962C8B-B14F-4D97-AF65-F5344CB8AC3E}">
        <p14:creationId xmlns:p14="http://schemas.microsoft.com/office/powerpoint/2010/main" val="2962624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id="{8206C371-8838-48F0-8507-E87943CB2AC1}"/>
              </a:ext>
            </a:extLst>
          </p:cNvPr>
          <p:cNvPicPr>
            <a:picLocks noChangeAspect="1"/>
          </p:cNvPicPr>
          <p:nvPr/>
        </p:nvPicPr>
        <p:blipFill>
          <a:blip r:embed="rId3"/>
          <a:stretch>
            <a:fillRect/>
          </a:stretch>
        </p:blipFill>
        <p:spPr>
          <a:xfrm>
            <a:off x="2911641" y="2277349"/>
            <a:ext cx="6721642" cy="3881404"/>
          </a:xfrm>
          <a:prstGeom prst="rect">
            <a:avLst/>
          </a:prstGeom>
        </p:spPr>
      </p:pic>
    </p:spTree>
    <p:extLst>
      <p:ext uri="{BB962C8B-B14F-4D97-AF65-F5344CB8AC3E}">
        <p14:creationId xmlns:p14="http://schemas.microsoft.com/office/powerpoint/2010/main" val="12301128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r>
              <a:rPr lang="en-AU" altLang="en-US" sz="2000" dirty="0"/>
              <a:t>Fridge.</a:t>
            </a:r>
          </a:p>
          <a:p>
            <a:pPr lvl="3">
              <a:lnSpc>
                <a:spcPct val="90000"/>
              </a:lnSpc>
            </a:pPr>
            <a:endParaRPr lang="en-US" altLang="en-US" sz="2000" dirty="0"/>
          </a:p>
          <a:p>
            <a:pPr lvl="1">
              <a:lnSpc>
                <a:spcPct val="90000"/>
              </a:lnSpc>
            </a:pPr>
            <a:endParaRPr lang="en-US" altLang="en-US" sz="2000" dirty="0"/>
          </a:p>
        </p:txBody>
      </p:sp>
      <p:sp>
        <p:nvSpPr>
          <p:cNvPr id="2" name="Rectangle 1">
            <a:extLst>
              <a:ext uri="{FF2B5EF4-FFF2-40B4-BE49-F238E27FC236}">
                <a16:creationId xmlns:a16="http://schemas.microsoft.com/office/drawing/2014/main" id="{AB2E9648-A933-4B21-8119-E7094EB4DC96}"/>
              </a:ext>
            </a:extLst>
          </p:cNvPr>
          <p:cNvSpPr/>
          <p:nvPr/>
        </p:nvSpPr>
        <p:spPr>
          <a:xfrm>
            <a:off x="2501154" y="2474259"/>
            <a:ext cx="7947212" cy="3092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6" name="Chart 5">
            <a:extLst>
              <a:ext uri="{FF2B5EF4-FFF2-40B4-BE49-F238E27FC236}">
                <a16:creationId xmlns:a16="http://schemas.microsoft.com/office/drawing/2014/main" id="{A3F53256-6F76-448C-B763-7BB98178FE5C}"/>
              </a:ext>
            </a:extLst>
          </p:cNvPr>
          <p:cNvGraphicFramePr>
            <a:graphicFrameLocks/>
          </p:cNvGraphicFramePr>
          <p:nvPr>
            <p:extLst>
              <p:ext uri="{D42A27DB-BD31-4B8C-83A1-F6EECF244321}">
                <p14:modId xmlns:p14="http://schemas.microsoft.com/office/powerpoint/2010/main" val="3800407052"/>
              </p:ext>
            </p:extLst>
          </p:nvPr>
        </p:nvGraphicFramePr>
        <p:xfrm>
          <a:off x="2328517" y="2595282"/>
          <a:ext cx="8213977" cy="30793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02878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r>
              <a:rPr lang="en-AU" altLang="en-US" sz="2000" dirty="0"/>
              <a:t>Fridge.</a:t>
            </a:r>
          </a:p>
          <a:p>
            <a:pPr lvl="3">
              <a:lnSpc>
                <a:spcPct val="90000"/>
              </a:lnSpc>
            </a:pPr>
            <a:r>
              <a:rPr lang="en-AU" altLang="en-US" sz="2000" dirty="0"/>
              <a:t>Model &amp; compensate? </a:t>
            </a:r>
          </a:p>
          <a:p>
            <a:pPr lvl="3">
              <a:lnSpc>
                <a:spcPct val="90000"/>
              </a:lnSpc>
            </a:pPr>
            <a:endParaRPr lang="en-US" altLang="en-US" sz="2000" dirty="0"/>
          </a:p>
          <a:p>
            <a:pPr lvl="1">
              <a:lnSpc>
                <a:spcPct val="90000"/>
              </a:lnSpc>
            </a:pPr>
            <a:endParaRPr lang="en-US" altLang="en-US" sz="2000" dirty="0"/>
          </a:p>
        </p:txBody>
      </p:sp>
      <p:pic>
        <p:nvPicPr>
          <p:cNvPr id="4" name="Picture 3">
            <a:extLst>
              <a:ext uri="{FF2B5EF4-FFF2-40B4-BE49-F238E27FC236}">
                <a16:creationId xmlns:a16="http://schemas.microsoft.com/office/drawing/2014/main" id="{A362808A-6C8D-4897-B2FD-C1D01B3B85E3}"/>
              </a:ext>
            </a:extLst>
          </p:cNvPr>
          <p:cNvPicPr>
            <a:picLocks noChangeAspect="1"/>
          </p:cNvPicPr>
          <p:nvPr/>
        </p:nvPicPr>
        <p:blipFill>
          <a:blip r:embed="rId3"/>
          <a:stretch>
            <a:fillRect/>
          </a:stretch>
        </p:blipFill>
        <p:spPr>
          <a:xfrm>
            <a:off x="6042525" y="2823410"/>
            <a:ext cx="5924885" cy="3800910"/>
          </a:xfrm>
          <a:prstGeom prst="rect">
            <a:avLst/>
          </a:prstGeom>
        </p:spPr>
      </p:pic>
      <p:pic>
        <p:nvPicPr>
          <p:cNvPr id="5" name="Picture 4">
            <a:extLst>
              <a:ext uri="{FF2B5EF4-FFF2-40B4-BE49-F238E27FC236}">
                <a16:creationId xmlns:a16="http://schemas.microsoft.com/office/drawing/2014/main" id="{499DCC02-B5BF-4CFB-AC2D-047F5CFB30DF}"/>
              </a:ext>
            </a:extLst>
          </p:cNvPr>
          <p:cNvPicPr>
            <a:picLocks noChangeAspect="1"/>
          </p:cNvPicPr>
          <p:nvPr/>
        </p:nvPicPr>
        <p:blipFill>
          <a:blip r:embed="rId4"/>
          <a:stretch>
            <a:fillRect/>
          </a:stretch>
        </p:blipFill>
        <p:spPr>
          <a:xfrm>
            <a:off x="296403" y="2823410"/>
            <a:ext cx="5330673" cy="38009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9D57E35-1196-4DF1-91CB-E1774EF2FA61}"/>
                  </a:ext>
                </a:extLst>
              </p:cNvPr>
              <p:cNvSpPr txBox="1"/>
              <p:nvPr/>
            </p:nvSpPr>
            <p:spPr>
              <a:xfrm>
                <a:off x="6272462" y="2184011"/>
                <a:ext cx="5772444" cy="523220"/>
              </a:xfrm>
              <a:prstGeom prst="rect">
                <a:avLst/>
              </a:prstGeom>
              <a:noFill/>
            </p:spPr>
            <p:txBody>
              <a:bodyPr wrap="square" rtlCol="0">
                <a:spAutoFit/>
              </a:bodyPr>
              <a:lstStyle/>
              <a:p>
                <a:r>
                  <a:rPr lang="pt-BR" sz="2800" dirty="0"/>
                  <a:t>e </a:t>
                </a:r>
                <a14:m>
                  <m:oMath xmlns:m="http://schemas.openxmlformats.org/officeDocument/2006/math">
                    <m:r>
                      <a:rPr lang="pt-BR" sz="2800" i="1" smtClean="0">
                        <a:latin typeface="Cambria Math" panose="02040503050406030204" pitchFamily="18" charset="0"/>
                      </a:rPr>
                      <m:t>=</m:t>
                    </m:r>
                    <m:sSup>
                      <m:sSupPr>
                        <m:ctrlPr>
                          <a:rPr lang="pt-BR" sz="2800" i="1" smtClean="0">
                            <a:latin typeface="Cambria Math" panose="02040503050406030204" pitchFamily="18" charset="0"/>
                          </a:rPr>
                        </m:ctrlPr>
                      </m:sSupPr>
                      <m:e>
                        <m:r>
                          <a:rPr lang="en-AU" sz="2800" b="0" i="1" smtClean="0">
                            <a:latin typeface="Cambria Math" panose="02040503050406030204" pitchFamily="18" charset="0"/>
                          </a:rPr>
                          <m:t>357</m:t>
                        </m:r>
                        <m:r>
                          <a:rPr lang="en-AU" sz="2800" b="0" i="1" smtClean="0">
                            <a:latin typeface="Cambria Math" panose="02040503050406030204" pitchFamily="18" charset="0"/>
                          </a:rPr>
                          <m:t>𝑡</m:t>
                        </m:r>
                      </m:e>
                      <m:sup>
                        <m:r>
                          <a:rPr lang="pt-BR" sz="2800" i="1" smtClean="0">
                            <a:latin typeface="Cambria Math" panose="02040503050406030204" pitchFamily="18" charset="0"/>
                          </a:rPr>
                          <m:t>2</m:t>
                        </m:r>
                      </m:sup>
                    </m:sSup>
                    <m:r>
                      <a:rPr lang="en-AU" sz="2800" b="0" i="1" smtClean="0">
                        <a:latin typeface="Cambria Math" panose="02040503050406030204" pitchFamily="18" charset="0"/>
                      </a:rPr>
                      <m:t> −6180.5</m:t>
                    </m:r>
                    <m:r>
                      <a:rPr lang="en-AU" sz="2800" b="0" i="1" smtClean="0">
                        <a:latin typeface="Cambria Math" panose="02040503050406030204" pitchFamily="18" charset="0"/>
                      </a:rPr>
                      <m:t>𝑡</m:t>
                    </m:r>
                    <m:r>
                      <a:rPr lang="en-AU" sz="2800" b="0" i="1" smtClean="0">
                        <a:latin typeface="Cambria Math" panose="02040503050406030204" pitchFamily="18" charset="0"/>
                      </a:rPr>
                      <m:t>+608000</m:t>
                    </m:r>
                  </m:oMath>
                </a14:m>
                <a:endParaRPr lang="en-AU" sz="2800" dirty="0"/>
              </a:p>
            </p:txBody>
          </p:sp>
        </mc:Choice>
        <mc:Fallback xmlns="">
          <p:sp>
            <p:nvSpPr>
              <p:cNvPr id="8" name="TextBox 7">
                <a:extLst>
                  <a:ext uri="{FF2B5EF4-FFF2-40B4-BE49-F238E27FC236}">
                    <a16:creationId xmlns:a16="http://schemas.microsoft.com/office/drawing/2014/main" id="{99D57E35-1196-4DF1-91CB-E1774EF2FA61}"/>
                  </a:ext>
                </a:extLst>
              </p:cNvPr>
              <p:cNvSpPr txBox="1">
                <a:spLocks noRot="1" noChangeAspect="1" noMove="1" noResize="1" noEditPoints="1" noAdjustHandles="1" noChangeArrowheads="1" noChangeShapeType="1" noTextEdit="1"/>
              </p:cNvSpPr>
              <p:nvPr/>
            </p:nvSpPr>
            <p:spPr>
              <a:xfrm>
                <a:off x="6272462" y="2184011"/>
                <a:ext cx="5772444" cy="523220"/>
              </a:xfrm>
              <a:prstGeom prst="rect">
                <a:avLst/>
              </a:prstGeom>
              <a:blipFill>
                <a:blip r:embed="rId5"/>
                <a:stretch>
                  <a:fillRect l="-2218" t="-11628" b="-31395"/>
                </a:stretch>
              </a:blipFill>
            </p:spPr>
            <p:txBody>
              <a:bodyPr/>
              <a:lstStyle/>
              <a:p>
                <a:r>
                  <a:rPr lang="en-AU">
                    <a:noFill/>
                  </a:rPr>
                  <a:t> </a:t>
                </a:r>
              </a:p>
            </p:txBody>
          </p:sp>
        </mc:Fallback>
      </mc:AlternateContent>
    </p:spTree>
    <p:extLst>
      <p:ext uri="{BB962C8B-B14F-4D97-AF65-F5344CB8AC3E}">
        <p14:creationId xmlns:p14="http://schemas.microsoft.com/office/powerpoint/2010/main" val="41771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id="{307C8D94-FD01-4E64-9AB5-E80E926FCACF}"/>
              </a:ext>
            </a:extLst>
          </p:cNvPr>
          <p:cNvPicPr>
            <a:picLocks noChangeAspect="1"/>
          </p:cNvPicPr>
          <p:nvPr/>
        </p:nvPicPr>
        <p:blipFill>
          <a:blip r:embed="rId3"/>
          <a:stretch>
            <a:fillRect/>
          </a:stretch>
        </p:blipFill>
        <p:spPr>
          <a:xfrm>
            <a:off x="3813379" y="2238127"/>
            <a:ext cx="5108203" cy="3328483"/>
          </a:xfrm>
          <a:prstGeom prst="rect">
            <a:avLst/>
          </a:prstGeom>
        </p:spPr>
      </p:pic>
    </p:spTree>
    <p:extLst>
      <p:ext uri="{BB962C8B-B14F-4D97-AF65-F5344CB8AC3E}">
        <p14:creationId xmlns:p14="http://schemas.microsoft.com/office/powerpoint/2010/main" val="13504970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2">
              <a:lnSpc>
                <a:spcPct val="90000"/>
              </a:lnSpc>
            </a:pPr>
            <a:r>
              <a:rPr lang="en-AU" altLang="en-US" sz="2000" dirty="0"/>
              <a:t>Solution.</a:t>
            </a:r>
          </a:p>
          <a:p>
            <a:pPr lvl="3">
              <a:lnSpc>
                <a:spcPct val="90000"/>
              </a:lnSpc>
            </a:pPr>
            <a:endParaRPr lang="en-US" altLang="en-US" sz="2000" dirty="0"/>
          </a:p>
          <a:p>
            <a:pPr lvl="1">
              <a:lnSpc>
                <a:spcPct val="90000"/>
              </a:lnSpc>
            </a:pPr>
            <a:endParaRPr lang="en-US" altLang="en-US" sz="2000" dirty="0"/>
          </a:p>
        </p:txBody>
      </p:sp>
      <p:pic>
        <p:nvPicPr>
          <p:cNvPr id="2" name="Picture 1">
            <a:extLst>
              <a:ext uri="{FF2B5EF4-FFF2-40B4-BE49-F238E27FC236}">
                <a16:creationId xmlns:a16="http://schemas.microsoft.com/office/drawing/2014/main" id="{05E61A79-2832-4C8A-99A8-81375E46C93E}"/>
              </a:ext>
            </a:extLst>
          </p:cNvPr>
          <p:cNvPicPr>
            <a:picLocks noChangeAspect="1"/>
          </p:cNvPicPr>
          <p:nvPr/>
        </p:nvPicPr>
        <p:blipFill>
          <a:blip r:embed="rId3"/>
          <a:stretch>
            <a:fillRect/>
          </a:stretch>
        </p:blipFill>
        <p:spPr>
          <a:xfrm>
            <a:off x="2887580" y="2253979"/>
            <a:ext cx="5566610" cy="4146821"/>
          </a:xfrm>
          <a:prstGeom prst="rect">
            <a:avLst/>
          </a:prstGeom>
        </p:spPr>
      </p:pic>
    </p:spTree>
    <p:extLst>
      <p:ext uri="{BB962C8B-B14F-4D97-AF65-F5344CB8AC3E}">
        <p14:creationId xmlns:p14="http://schemas.microsoft.com/office/powerpoint/2010/main" val="3086776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CPU Throttling.</a:t>
            </a: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id="{1DC1A78D-4DC6-46D5-9DF5-57F966E1E263}"/>
              </a:ext>
            </a:extLst>
          </p:cNvPr>
          <p:cNvPicPr>
            <a:picLocks noChangeAspect="1"/>
          </p:cNvPicPr>
          <p:nvPr/>
        </p:nvPicPr>
        <p:blipFill>
          <a:blip r:embed="rId3"/>
          <a:stretch>
            <a:fillRect/>
          </a:stretch>
        </p:blipFill>
        <p:spPr>
          <a:xfrm>
            <a:off x="6601325" y="2329773"/>
            <a:ext cx="5366085" cy="4013805"/>
          </a:xfrm>
          <a:prstGeom prst="rect">
            <a:avLst/>
          </a:prstGeom>
        </p:spPr>
      </p:pic>
      <p:sp>
        <p:nvSpPr>
          <p:cNvPr id="7" name="TextBox 6">
            <a:extLst>
              <a:ext uri="{FF2B5EF4-FFF2-40B4-BE49-F238E27FC236}">
                <a16:creationId xmlns:a16="http://schemas.microsoft.com/office/drawing/2014/main" id="{F29BE1F2-5C64-431A-B433-4C435A83B5AC}"/>
              </a:ext>
            </a:extLst>
          </p:cNvPr>
          <p:cNvSpPr txBox="1"/>
          <p:nvPr/>
        </p:nvSpPr>
        <p:spPr>
          <a:xfrm>
            <a:off x="8865220" y="5974246"/>
            <a:ext cx="1479176" cy="369332"/>
          </a:xfrm>
          <a:prstGeom prst="rect">
            <a:avLst/>
          </a:prstGeom>
          <a:noFill/>
        </p:spPr>
        <p:txBody>
          <a:bodyPr wrap="square" rtlCol="0">
            <a:spAutoFit/>
          </a:bodyPr>
          <a:lstStyle/>
          <a:p>
            <a:r>
              <a:rPr lang="en-AU" dirty="0">
                <a:solidFill>
                  <a:schemeClr val="tx1">
                    <a:lumMod val="65000"/>
                    <a:lumOff val="35000"/>
                  </a:schemeClr>
                </a:solidFill>
              </a:rPr>
              <a:t>Evaluations</a:t>
            </a:r>
          </a:p>
        </p:txBody>
      </p:sp>
      <p:sp>
        <p:nvSpPr>
          <p:cNvPr id="8" name="Rectangle 7">
            <a:extLst>
              <a:ext uri="{FF2B5EF4-FFF2-40B4-BE49-F238E27FC236}">
                <a16:creationId xmlns:a16="http://schemas.microsoft.com/office/drawing/2014/main" id="{7328C526-DF66-4A96-B637-6E6B20064084}"/>
              </a:ext>
            </a:extLst>
          </p:cNvPr>
          <p:cNvSpPr/>
          <p:nvPr/>
        </p:nvSpPr>
        <p:spPr>
          <a:xfrm>
            <a:off x="6654734" y="3311425"/>
            <a:ext cx="229309"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id="{E6EF59EB-75D5-447A-9D40-0FE53012CAE3}"/>
              </a:ext>
            </a:extLst>
          </p:cNvPr>
          <p:cNvSpPr txBox="1"/>
          <p:nvPr/>
        </p:nvSpPr>
        <p:spPr>
          <a:xfrm rot="16200000">
            <a:off x="5639001" y="3834830"/>
            <a:ext cx="2151529" cy="338554"/>
          </a:xfrm>
          <a:prstGeom prst="rect">
            <a:avLst/>
          </a:prstGeom>
          <a:noFill/>
        </p:spPr>
        <p:txBody>
          <a:bodyPr wrap="square" rtlCol="0">
            <a:spAutoFit/>
          </a:bodyPr>
          <a:lstStyle/>
          <a:p>
            <a:r>
              <a:rPr lang="en-AU" sz="1600" dirty="0">
                <a:solidFill>
                  <a:schemeClr val="accent2"/>
                </a:solidFill>
              </a:rPr>
              <a:t>CPU Speed (GHz)</a:t>
            </a:r>
          </a:p>
        </p:txBody>
      </p:sp>
      <p:pic>
        <p:nvPicPr>
          <p:cNvPr id="10" name="Picture 9">
            <a:extLst>
              <a:ext uri="{FF2B5EF4-FFF2-40B4-BE49-F238E27FC236}">
                <a16:creationId xmlns:a16="http://schemas.microsoft.com/office/drawing/2014/main" id="{5770576C-7DC9-4481-86ED-F5F6B07D3062}"/>
              </a:ext>
            </a:extLst>
          </p:cNvPr>
          <p:cNvPicPr>
            <a:picLocks noChangeAspect="1"/>
          </p:cNvPicPr>
          <p:nvPr/>
        </p:nvPicPr>
        <p:blipFill>
          <a:blip r:embed="rId4"/>
          <a:stretch>
            <a:fillRect/>
          </a:stretch>
        </p:blipFill>
        <p:spPr>
          <a:xfrm>
            <a:off x="637984" y="2329772"/>
            <a:ext cx="5791199" cy="4013805"/>
          </a:xfrm>
          <a:prstGeom prst="rect">
            <a:avLst/>
          </a:prstGeom>
        </p:spPr>
      </p:pic>
    </p:spTree>
    <p:extLst>
      <p:ext uri="{BB962C8B-B14F-4D97-AF65-F5344CB8AC3E}">
        <p14:creationId xmlns:p14="http://schemas.microsoft.com/office/powerpoint/2010/main" val="31756901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CPU Throttling.</a:t>
            </a:r>
          </a:p>
          <a:p>
            <a:pPr lvl="2">
              <a:lnSpc>
                <a:spcPct val="90000"/>
              </a:lnSpc>
            </a:pPr>
            <a:r>
              <a:rPr lang="en-AU" altLang="en-US" sz="2000" dirty="0"/>
              <a:t>Solution.</a:t>
            </a:r>
          </a:p>
          <a:p>
            <a:pPr lvl="3">
              <a:lnSpc>
                <a:spcPct val="90000"/>
              </a:lnSpc>
            </a:pPr>
            <a:r>
              <a:rPr lang="en-AU" altLang="en-US" sz="2000" dirty="0"/>
              <a:t>Median frequency: 1.4 GHz.</a:t>
            </a:r>
          </a:p>
          <a:p>
            <a:pPr marL="685800" lvl="3" indent="0">
              <a:lnSpc>
                <a:spcPct val="90000"/>
              </a:lnSpc>
              <a:buNone/>
            </a:pPr>
            <a:endParaRPr lang="en-US" altLang="en-US" sz="2000" dirty="0"/>
          </a:p>
          <a:p>
            <a:pPr lvl="1">
              <a:lnSpc>
                <a:spcPct val="90000"/>
              </a:lnSpc>
            </a:pPr>
            <a:endParaRPr lang="en-US" altLang="en-US" sz="2000" dirty="0"/>
          </a:p>
        </p:txBody>
      </p:sp>
      <p:sp>
        <p:nvSpPr>
          <p:cNvPr id="5" name="Rectangle 4">
            <a:extLst>
              <a:ext uri="{FF2B5EF4-FFF2-40B4-BE49-F238E27FC236}">
                <a16:creationId xmlns:a16="http://schemas.microsoft.com/office/drawing/2014/main" id="{E375FA3F-6C53-41A3-B78F-3A5442C82FD5}"/>
              </a:ext>
            </a:extLst>
          </p:cNvPr>
          <p:cNvSpPr/>
          <p:nvPr/>
        </p:nvSpPr>
        <p:spPr>
          <a:xfrm>
            <a:off x="4679576" y="1936377"/>
            <a:ext cx="7163360" cy="457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0" name="Chart 9">
            <a:extLst>
              <a:ext uri="{FF2B5EF4-FFF2-40B4-BE49-F238E27FC236}">
                <a16:creationId xmlns:a16="http://schemas.microsoft.com/office/drawing/2014/main" id="{9529795F-E7D8-477B-ACFC-566D58677D62}"/>
              </a:ext>
            </a:extLst>
          </p:cNvPr>
          <p:cNvGraphicFramePr>
            <a:graphicFrameLocks/>
          </p:cNvGraphicFramePr>
          <p:nvPr>
            <p:extLst>
              <p:ext uri="{D42A27DB-BD31-4B8C-83A1-F6EECF244321}">
                <p14:modId xmlns:p14="http://schemas.microsoft.com/office/powerpoint/2010/main" val="1727855673"/>
              </p:ext>
            </p:extLst>
          </p:nvPr>
        </p:nvGraphicFramePr>
        <p:xfrm>
          <a:off x="4585447" y="1936377"/>
          <a:ext cx="7257489" cy="45799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91615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Android Debug Bridge.</a:t>
            </a:r>
          </a:p>
          <a:p>
            <a:pPr lvl="2">
              <a:lnSpc>
                <a:spcPct val="90000"/>
              </a:lnSpc>
            </a:pPr>
            <a:r>
              <a:rPr lang="en-AU" altLang="en-US" sz="2000" dirty="0"/>
              <a:t>Deployment time.</a:t>
            </a:r>
          </a:p>
          <a:p>
            <a:pPr lvl="2">
              <a:lnSpc>
                <a:spcPct val="90000"/>
              </a:lnSpc>
            </a:pPr>
            <a:r>
              <a:rPr lang="en-AU" altLang="en-US" sz="2000" dirty="0"/>
              <a:t>Instability.</a:t>
            </a:r>
          </a:p>
          <a:p>
            <a:pPr lvl="2">
              <a:lnSpc>
                <a:spcPct val="90000"/>
              </a:lnSpc>
            </a:pPr>
            <a:r>
              <a:rPr lang="en-AU" altLang="en-US" sz="2000" dirty="0"/>
              <a:t>Connectivity Issues. </a:t>
            </a:r>
          </a:p>
          <a:p>
            <a:pPr lvl="1">
              <a:lnSpc>
                <a:spcPct val="90000"/>
              </a:lnSpc>
            </a:pPr>
            <a:endParaRPr lang="en-US" altLang="en-US" sz="2000" dirty="0"/>
          </a:p>
        </p:txBody>
      </p:sp>
      <p:pic>
        <p:nvPicPr>
          <p:cNvPr id="3" name="Picture 2" descr="A drawing of a cartoon character&#10;&#10;Description generated with high confidence">
            <a:extLst>
              <a:ext uri="{FF2B5EF4-FFF2-40B4-BE49-F238E27FC236}">
                <a16:creationId xmlns:a16="http://schemas.microsoft.com/office/drawing/2014/main" id="{A934B2EB-6274-4A94-A855-45AE0F0B197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677525" y="2111188"/>
            <a:ext cx="4394200" cy="3993776"/>
          </a:xfrm>
          <a:prstGeom prst="rect">
            <a:avLst/>
          </a:prstGeom>
        </p:spPr>
      </p:pic>
    </p:spTree>
    <p:extLst>
      <p:ext uri="{BB962C8B-B14F-4D97-AF65-F5344CB8AC3E}">
        <p14:creationId xmlns:p14="http://schemas.microsoft.com/office/powerpoint/2010/main" val="1211448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a:t>[Recap]</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7914" y="0"/>
            <a:ext cx="9136171" cy="6858000"/>
          </a:xfrm>
          <a:prstGeom prst="rect">
            <a:avLst/>
          </a:prstGeom>
        </p:spPr>
      </p:pic>
      <p:sp>
        <p:nvSpPr>
          <p:cNvPr id="3" name="TextBox 2"/>
          <p:cNvSpPr txBox="1"/>
          <p:nvPr/>
        </p:nvSpPr>
        <p:spPr>
          <a:xfrm rot="16200000">
            <a:off x="9121996" y="3472070"/>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19004652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a:t>Experiment setup</a:t>
            </a:r>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sp>
        <p:nvSpPr>
          <p:cNvPr id="7" name="Rectangle 3">
            <a:extLst>
              <a:ext uri="{FF2B5EF4-FFF2-40B4-BE49-F238E27FC236}">
                <a16:creationId xmlns:a16="http://schemas.microsoft.com/office/drawing/2014/main" id="{15E04D78-7BD6-4F07-B702-CE6AF1FF266D}"/>
              </a:ext>
            </a:extLst>
          </p:cNvPr>
          <p:cNvSpPr txBox="1">
            <a:spLocks noChangeArrowheads="1"/>
          </p:cNvSpPr>
          <p:nvPr/>
        </p:nvSpPr>
        <p:spPr>
          <a:xfrm>
            <a:off x="729915" y="1339516"/>
            <a:ext cx="11389895" cy="5213684"/>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800" dirty="0"/>
              <a:t>Population size: 20.</a:t>
            </a:r>
          </a:p>
          <a:p>
            <a:pPr lvl="2">
              <a:lnSpc>
                <a:spcPct val="90000"/>
              </a:lnSpc>
            </a:pPr>
            <a:r>
              <a:rPr lang="en-US" altLang="en-US" sz="2800" dirty="0"/>
              <a:t>First population.</a:t>
            </a:r>
          </a:p>
          <a:p>
            <a:pPr lvl="1">
              <a:lnSpc>
                <a:spcPct val="90000"/>
              </a:lnSpc>
            </a:pPr>
            <a:r>
              <a:rPr lang="en-US" altLang="en-US" sz="2800" dirty="0"/>
              <a:t>Generations: 17.</a:t>
            </a:r>
          </a:p>
          <a:p>
            <a:pPr lvl="1">
              <a:lnSpc>
                <a:spcPct val="90000"/>
              </a:lnSpc>
            </a:pPr>
            <a:r>
              <a:rPr lang="en-US" altLang="en-US" sz="2800" dirty="0"/>
              <a:t>Objectives: Energy &amp; Accuracy.</a:t>
            </a:r>
          </a:p>
          <a:p>
            <a:pPr lvl="1">
              <a:lnSpc>
                <a:spcPct val="90000"/>
              </a:lnSpc>
            </a:pPr>
            <a:r>
              <a:rPr lang="en-US" altLang="en-US" sz="2800" dirty="0"/>
              <a:t>Timeout: 2 mins.</a:t>
            </a:r>
          </a:p>
          <a:p>
            <a:pPr lvl="1">
              <a:lnSpc>
                <a:spcPct val="90000"/>
              </a:lnSpc>
            </a:pPr>
            <a:r>
              <a:rPr lang="en-US" altLang="en-US" sz="2800" dirty="0"/>
              <a:t>Recharge: 20 mins.</a:t>
            </a:r>
          </a:p>
          <a:p>
            <a:pPr lvl="1">
              <a:lnSpc>
                <a:spcPct val="90000"/>
              </a:lnSpc>
            </a:pPr>
            <a:r>
              <a:rPr lang="en-US" altLang="en-US" sz="2800" dirty="0"/>
              <a:t>Measurement frequency: 4Hz.</a:t>
            </a:r>
          </a:p>
        </p:txBody>
      </p:sp>
      <p:pic>
        <p:nvPicPr>
          <p:cNvPr id="4" name="Picture 3">
            <a:extLst>
              <a:ext uri="{FF2B5EF4-FFF2-40B4-BE49-F238E27FC236}">
                <a16:creationId xmlns:a16="http://schemas.microsoft.com/office/drawing/2014/main" id="{308E14F0-9B73-47D4-B084-E7D2AB62376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18153" y="3926541"/>
            <a:ext cx="3321396" cy="2474259"/>
          </a:xfrm>
          <a:prstGeom prst="rect">
            <a:avLst/>
          </a:prstGeom>
        </p:spPr>
      </p:pic>
    </p:spTree>
    <p:extLst>
      <p:ext uri="{BB962C8B-B14F-4D97-AF65-F5344CB8AC3E}">
        <p14:creationId xmlns:p14="http://schemas.microsoft.com/office/powerpoint/2010/main" val="12459971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err="1"/>
              <a:t>resultS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pic>
        <p:nvPicPr>
          <p:cNvPr id="2" name="Picture 1">
            <a:extLst>
              <a:ext uri="{FF2B5EF4-FFF2-40B4-BE49-F238E27FC236}">
                <a16:creationId xmlns:a16="http://schemas.microsoft.com/office/drawing/2014/main" id="{E7DBC8A9-3AA8-497D-B529-BA9868A84CB6}"/>
              </a:ext>
            </a:extLst>
          </p:cNvPr>
          <p:cNvPicPr>
            <a:picLocks noChangeAspect="1"/>
          </p:cNvPicPr>
          <p:nvPr/>
        </p:nvPicPr>
        <p:blipFill>
          <a:blip r:embed="rId3"/>
          <a:stretch>
            <a:fillRect/>
          </a:stretch>
        </p:blipFill>
        <p:spPr>
          <a:xfrm>
            <a:off x="2990919" y="1831225"/>
            <a:ext cx="5575566" cy="4569575"/>
          </a:xfrm>
          <a:prstGeom prst="rect">
            <a:avLst/>
          </a:prstGeom>
        </p:spPr>
      </p:pic>
      <p:sp>
        <p:nvSpPr>
          <p:cNvPr id="3" name="TextBox 2"/>
          <p:cNvSpPr txBox="1"/>
          <p:nvPr/>
        </p:nvSpPr>
        <p:spPr>
          <a:xfrm>
            <a:off x="8790742" y="5580993"/>
            <a:ext cx="2952411" cy="369332"/>
          </a:xfrm>
          <a:prstGeom prst="rect">
            <a:avLst/>
          </a:prstGeom>
          <a:noFill/>
        </p:spPr>
        <p:txBody>
          <a:bodyPr wrap="none" rtlCol="0">
            <a:spAutoFit/>
          </a:bodyPr>
          <a:lstStyle/>
          <a:p>
            <a:r>
              <a:rPr lang="en-AU" dirty="0"/>
              <a:t>Orange: </a:t>
            </a:r>
            <a:r>
              <a:rPr lang="en-AU"/>
              <a:t>original configuration</a:t>
            </a:r>
          </a:p>
        </p:txBody>
      </p:sp>
    </p:spTree>
    <p:extLst>
      <p:ext uri="{BB962C8B-B14F-4D97-AF65-F5344CB8AC3E}">
        <p14:creationId xmlns:p14="http://schemas.microsoft.com/office/powerpoint/2010/main" val="1032840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err="1"/>
              <a:t>resultS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grpSp>
        <p:nvGrpSpPr>
          <p:cNvPr id="4" name="Group 3"/>
          <p:cNvGrpSpPr/>
          <p:nvPr/>
        </p:nvGrpSpPr>
        <p:grpSpPr>
          <a:xfrm>
            <a:off x="672044" y="1659620"/>
            <a:ext cx="5413138" cy="4516589"/>
            <a:chOff x="3241843" y="1659620"/>
            <a:chExt cx="5413138" cy="4516589"/>
          </a:xfrm>
        </p:grpSpPr>
        <p:pic>
          <p:nvPicPr>
            <p:cNvPr id="3" name="Picture 2">
              <a:extLst>
                <a:ext uri="{FF2B5EF4-FFF2-40B4-BE49-F238E27FC236}">
                  <a16:creationId xmlns:a16="http://schemas.microsoft.com/office/drawing/2014/main" id="{451569D0-976E-41C3-8E06-D3CDAD3ED5C3}"/>
                </a:ext>
              </a:extLst>
            </p:cNvPr>
            <p:cNvPicPr>
              <a:picLocks noChangeAspect="1"/>
            </p:cNvPicPr>
            <p:nvPr/>
          </p:nvPicPr>
          <p:blipFill>
            <a:blip r:embed="rId3"/>
            <a:stretch>
              <a:fillRect/>
            </a:stretch>
          </p:blipFill>
          <p:spPr>
            <a:xfrm>
              <a:off x="3241843" y="1659620"/>
              <a:ext cx="5413138" cy="4516589"/>
            </a:xfrm>
            <a:prstGeom prst="rect">
              <a:avLst/>
            </a:prstGeom>
          </p:spPr>
        </p:pic>
        <p:sp>
          <p:nvSpPr>
            <p:cNvPr id="5" name="TextBox 4"/>
            <p:cNvSpPr txBox="1"/>
            <p:nvPr/>
          </p:nvSpPr>
          <p:spPr>
            <a:xfrm>
              <a:off x="5527283" y="2112583"/>
              <a:ext cx="1500732" cy="276999"/>
            </a:xfrm>
            <a:prstGeom prst="rect">
              <a:avLst/>
            </a:prstGeom>
            <a:noFill/>
          </p:spPr>
          <p:txBody>
            <a:bodyPr wrap="none" rtlCol="0">
              <a:spAutoFit/>
            </a:bodyPr>
            <a:lstStyle/>
            <a:p>
              <a:r>
                <a:rPr lang="en-AU" sz="1200"/>
                <a:t>original configuration</a:t>
              </a:r>
            </a:p>
          </p:txBody>
        </p:sp>
      </p:grpSp>
      <p:sp>
        <p:nvSpPr>
          <p:cNvPr id="6" name="TextBox 5"/>
          <p:cNvSpPr txBox="1"/>
          <p:nvPr/>
        </p:nvSpPr>
        <p:spPr>
          <a:xfrm>
            <a:off x="6743656" y="2112582"/>
            <a:ext cx="5223754" cy="3108543"/>
          </a:xfrm>
          <a:prstGeom prst="rect">
            <a:avLst/>
          </a:prstGeom>
          <a:noFill/>
        </p:spPr>
        <p:txBody>
          <a:bodyPr wrap="square" rtlCol="0">
            <a:spAutoFit/>
          </a:bodyPr>
          <a:lstStyle/>
          <a:p>
            <a:r>
              <a:rPr lang="en-AU" sz="2800" dirty="0"/>
              <a:t>Summary of 2016/2017 research:</a:t>
            </a:r>
          </a:p>
          <a:p>
            <a:pPr marL="285750" indent="-285750">
              <a:buFont typeface="Arial" charset="0"/>
              <a:buChar char="•"/>
            </a:pPr>
            <a:r>
              <a:rPr lang="en-AU" sz="2800" dirty="0"/>
              <a:t>1 year of coding and learning</a:t>
            </a:r>
          </a:p>
          <a:p>
            <a:pPr marL="285750" indent="-285750">
              <a:buFont typeface="Arial" charset="0"/>
              <a:buChar char="•"/>
            </a:pPr>
            <a:r>
              <a:rPr lang="en-AU" sz="2800" dirty="0"/>
              <a:t>super “smart” OS and Android tools</a:t>
            </a:r>
          </a:p>
          <a:p>
            <a:pPr marL="285750" indent="-285750">
              <a:buFont typeface="Arial" charset="0"/>
              <a:buChar char="•"/>
            </a:pPr>
            <a:r>
              <a:rPr lang="en-AU" sz="2800" dirty="0"/>
              <a:t>internal sensor: super noisy in short evaluations, pretty good for longer evaluations</a:t>
            </a:r>
          </a:p>
        </p:txBody>
      </p:sp>
    </p:spTree>
    <p:extLst>
      <p:ext uri="{BB962C8B-B14F-4D97-AF65-F5344CB8AC3E}">
        <p14:creationId xmlns:p14="http://schemas.microsoft.com/office/powerpoint/2010/main" val="290820125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55940-6F3B-8340-BB39-2AF30F7D37FD}"/>
              </a:ext>
            </a:extLst>
          </p:cNvPr>
          <p:cNvSpPr>
            <a:spLocks noGrp="1"/>
          </p:cNvSpPr>
          <p:nvPr>
            <p:ph idx="1"/>
          </p:nvPr>
        </p:nvSpPr>
        <p:spPr>
          <a:xfrm>
            <a:off x="2231136" y="2638044"/>
            <a:ext cx="7729728" cy="772421"/>
          </a:xfrm>
        </p:spPr>
        <p:txBody>
          <a:bodyPr>
            <a:normAutofit/>
          </a:bodyPr>
          <a:lstStyle/>
          <a:p>
            <a:pPr marL="0" indent="0">
              <a:buNone/>
            </a:pPr>
            <a:r>
              <a:rPr lang="en-US" sz="2800" dirty="0"/>
              <a:t>How about more recent research on this?</a:t>
            </a:r>
          </a:p>
        </p:txBody>
      </p:sp>
    </p:spTree>
    <p:extLst>
      <p:ext uri="{BB962C8B-B14F-4D97-AF65-F5344CB8AC3E}">
        <p14:creationId xmlns:p14="http://schemas.microsoft.com/office/powerpoint/2010/main" val="36811377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6" name="Picture 5">
            <a:extLst>
              <a:ext uri="{FF2B5EF4-FFF2-40B4-BE49-F238E27FC236}">
                <a16:creationId xmlns:a16="http://schemas.microsoft.com/office/drawing/2014/main" id="{CD01D57C-ADF1-9743-B4A7-262642198D5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78045" y="2685334"/>
            <a:ext cx="5738870" cy="2895600"/>
          </a:xfrm>
          <a:prstGeom prst="rect">
            <a:avLst/>
          </a:prstGeom>
        </p:spPr>
      </p:pic>
      <p:pic>
        <p:nvPicPr>
          <p:cNvPr id="7" name="Picture 6">
            <a:extLst>
              <a:ext uri="{FF2B5EF4-FFF2-40B4-BE49-F238E27FC236}">
                <a16:creationId xmlns:a16="http://schemas.microsoft.com/office/drawing/2014/main" id="{6C66FC8B-1B28-1F4F-A702-6D1C44B5FE2B}"/>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865257" y="2685143"/>
            <a:ext cx="4653435" cy="2895791"/>
          </a:xfrm>
          <a:prstGeom prst="rect">
            <a:avLst/>
          </a:prstGeom>
        </p:spPr>
      </p:pic>
      <p:pic>
        <p:nvPicPr>
          <p:cNvPr id="8" name="Picture 7">
            <a:extLst>
              <a:ext uri="{FF2B5EF4-FFF2-40B4-BE49-F238E27FC236}">
                <a16:creationId xmlns:a16="http://schemas.microsoft.com/office/drawing/2014/main" id="{E48A2B25-7093-AE40-A610-DAA4BCC1239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93975" y="5889592"/>
            <a:ext cx="7004050" cy="681896"/>
          </a:xfrm>
          <a:prstGeom prst="rect">
            <a:avLst/>
          </a:prstGeom>
        </p:spPr>
      </p:pic>
    </p:spTree>
    <p:extLst>
      <p:ext uri="{BB962C8B-B14F-4D97-AF65-F5344CB8AC3E}">
        <p14:creationId xmlns:p14="http://schemas.microsoft.com/office/powerpoint/2010/main" val="10886102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3" name="Picture 2">
            <a:extLst>
              <a:ext uri="{FF2B5EF4-FFF2-40B4-BE49-F238E27FC236}">
                <a16:creationId xmlns:a16="http://schemas.microsoft.com/office/drawing/2014/main" id="{588E1DBD-A36A-EA4D-807F-FC02A64E1B0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488831"/>
            <a:ext cx="12192000" cy="3651080"/>
          </a:xfrm>
          <a:prstGeom prst="rect">
            <a:avLst/>
          </a:prstGeom>
        </p:spPr>
      </p:pic>
      <p:sp>
        <p:nvSpPr>
          <p:cNvPr id="5" name="TextBox 4">
            <a:extLst>
              <a:ext uri="{FF2B5EF4-FFF2-40B4-BE49-F238E27FC236}">
                <a16:creationId xmlns:a16="http://schemas.microsoft.com/office/drawing/2014/main" id="{28E45845-8170-FC46-815D-A3EF90940B0A}"/>
              </a:ext>
            </a:extLst>
          </p:cNvPr>
          <p:cNvSpPr txBox="1"/>
          <p:nvPr/>
        </p:nvSpPr>
        <p:spPr>
          <a:xfrm>
            <a:off x="2231136" y="6290664"/>
            <a:ext cx="8603509" cy="369332"/>
          </a:xfrm>
          <a:prstGeom prst="rect">
            <a:avLst/>
          </a:prstGeom>
          <a:noFill/>
        </p:spPr>
        <p:txBody>
          <a:bodyPr wrap="none" rtlCol="0">
            <a:spAutoFit/>
          </a:bodyPr>
          <a:lstStyle/>
          <a:p>
            <a:r>
              <a:rPr lang="en-US" dirty="0"/>
              <a:t>Shown: the 5 of the 24 parameters for which a reduction in jiffies by &gt;=20% was observed</a:t>
            </a:r>
          </a:p>
        </p:txBody>
      </p:sp>
    </p:spTree>
    <p:extLst>
      <p:ext uri="{BB962C8B-B14F-4D97-AF65-F5344CB8AC3E}">
        <p14:creationId xmlns:p14="http://schemas.microsoft.com/office/powerpoint/2010/main" val="42926175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3" name="Picture 2">
            <a:extLst>
              <a:ext uri="{FF2B5EF4-FFF2-40B4-BE49-F238E27FC236}">
                <a16:creationId xmlns:a16="http://schemas.microsoft.com/office/drawing/2014/main" id="{4ABA910B-D66F-4549-8F57-A12562769FE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541589" y="2481942"/>
            <a:ext cx="7108822" cy="4149271"/>
          </a:xfrm>
          <a:prstGeom prst="rect">
            <a:avLst/>
          </a:prstGeom>
        </p:spPr>
      </p:pic>
    </p:spTree>
    <p:extLst>
      <p:ext uri="{BB962C8B-B14F-4D97-AF65-F5344CB8AC3E}">
        <p14:creationId xmlns:p14="http://schemas.microsoft.com/office/powerpoint/2010/main" val="28508503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4" name="Picture 3">
            <a:extLst>
              <a:ext uri="{FF2B5EF4-FFF2-40B4-BE49-F238E27FC236}">
                <a16:creationId xmlns:a16="http://schemas.microsoft.com/office/drawing/2014/main" id="{F29F75F1-071A-5A49-B39E-B2C1112F463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363746"/>
            <a:ext cx="12192000" cy="2798164"/>
          </a:xfrm>
          <a:prstGeom prst="rect">
            <a:avLst/>
          </a:prstGeom>
        </p:spPr>
      </p:pic>
      <p:sp>
        <p:nvSpPr>
          <p:cNvPr id="5" name="TextBox 4">
            <a:extLst>
              <a:ext uri="{FF2B5EF4-FFF2-40B4-BE49-F238E27FC236}">
                <a16:creationId xmlns:a16="http://schemas.microsoft.com/office/drawing/2014/main" id="{F455E5FD-3BB5-DB4B-94F1-15940A28AA12}"/>
              </a:ext>
            </a:extLst>
          </p:cNvPr>
          <p:cNvSpPr txBox="1"/>
          <p:nvPr/>
        </p:nvSpPr>
        <p:spPr>
          <a:xfrm>
            <a:off x="682171" y="5413829"/>
            <a:ext cx="6694525" cy="923330"/>
          </a:xfrm>
          <a:prstGeom prst="rect">
            <a:avLst/>
          </a:prstGeom>
          <a:noFill/>
        </p:spPr>
        <p:txBody>
          <a:bodyPr wrap="none" rtlCol="0">
            <a:spAutoFit/>
          </a:bodyPr>
          <a:lstStyle/>
          <a:p>
            <a:r>
              <a:rPr lang="en-US" dirty="0"/>
              <a:t>Shown: multi-objective </a:t>
            </a:r>
            <a:r>
              <a:rPr lang="en-US" dirty="0" err="1"/>
              <a:t>optimisation</a:t>
            </a:r>
            <a:r>
              <a:rPr lang="en-US" dirty="0"/>
              <a:t> results when using the jiffy model</a:t>
            </a:r>
          </a:p>
          <a:p>
            <a:endParaRPr lang="en-US" dirty="0"/>
          </a:p>
          <a:p>
            <a:r>
              <a:rPr lang="en-US" dirty="0"/>
              <a:t>Raw/LOC based </a:t>
            </a:r>
            <a:r>
              <a:rPr lang="en-US" dirty="0" err="1"/>
              <a:t>optimisation</a:t>
            </a:r>
            <a:r>
              <a:rPr lang="en-US" dirty="0"/>
              <a:t> results are comparable</a:t>
            </a:r>
          </a:p>
        </p:txBody>
      </p:sp>
    </p:spTree>
    <p:extLst>
      <p:ext uri="{BB962C8B-B14F-4D97-AF65-F5344CB8AC3E}">
        <p14:creationId xmlns:p14="http://schemas.microsoft.com/office/powerpoint/2010/main" val="3343238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4" name="Picture 3">
            <a:extLst>
              <a:ext uri="{FF2B5EF4-FFF2-40B4-BE49-F238E27FC236}">
                <a16:creationId xmlns:a16="http://schemas.microsoft.com/office/drawing/2014/main" id="{D7420DAB-705E-8846-98CC-F5C1FD43AE1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519437"/>
            <a:ext cx="12192000" cy="3386667"/>
          </a:xfrm>
          <a:prstGeom prst="rect">
            <a:avLst/>
          </a:prstGeom>
        </p:spPr>
      </p:pic>
    </p:spTree>
    <p:extLst>
      <p:ext uri="{BB962C8B-B14F-4D97-AF65-F5344CB8AC3E}">
        <p14:creationId xmlns:p14="http://schemas.microsoft.com/office/powerpoint/2010/main" val="185982141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p:txBody>
          <a:bodyPr/>
          <a:lstStyle/>
          <a:p>
            <a:r>
              <a:rPr lang="en-US" dirty="0"/>
              <a:t>2017/2018 research: use of models</a:t>
            </a:r>
          </a:p>
        </p:txBody>
      </p:sp>
      <p:pic>
        <p:nvPicPr>
          <p:cNvPr id="3" name="Picture 2">
            <a:extLst>
              <a:ext uri="{FF2B5EF4-FFF2-40B4-BE49-F238E27FC236}">
                <a16:creationId xmlns:a16="http://schemas.microsoft.com/office/drawing/2014/main" id="{7580CF72-AF34-A64D-8620-5A9DCC2A500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005818" y="2424955"/>
            <a:ext cx="6180364" cy="4166343"/>
          </a:xfrm>
          <a:prstGeom prst="rect">
            <a:avLst/>
          </a:prstGeom>
        </p:spPr>
      </p:pic>
    </p:spTree>
    <p:extLst>
      <p:ext uri="{BB962C8B-B14F-4D97-AF65-F5344CB8AC3E}">
        <p14:creationId xmlns:p14="http://schemas.microsoft.com/office/powerpoint/2010/main" val="6009477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a:t>[Recap]</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04854" y="0"/>
            <a:ext cx="5574967" cy="4193178"/>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42284" y="2235200"/>
            <a:ext cx="6153179" cy="4622800"/>
          </a:xfrm>
          <a:prstGeom prst="rect">
            <a:avLst/>
          </a:prstGeom>
        </p:spPr>
      </p:pic>
      <p:sp>
        <p:nvSpPr>
          <p:cNvPr id="3" name="TextBox 2"/>
          <p:cNvSpPr txBox="1"/>
          <p:nvPr/>
        </p:nvSpPr>
        <p:spPr>
          <a:xfrm>
            <a:off x="592862" y="4986979"/>
            <a:ext cx="5057988" cy="538609"/>
          </a:xfrm>
          <a:prstGeom prst="rect">
            <a:avLst/>
          </a:prstGeom>
          <a:noFill/>
        </p:spPr>
        <p:txBody>
          <a:bodyPr wrap="none" rtlCol="0">
            <a:spAutoFit/>
          </a:bodyPr>
          <a:lstStyle/>
          <a:p>
            <a:pPr algn="r"/>
            <a:r>
              <a:rPr lang="en-AU" dirty="0"/>
              <a:t>Note: over 24,000 different Android phones in 2015</a:t>
            </a:r>
          </a:p>
          <a:p>
            <a:r>
              <a:rPr lang="en-AU" sz="1100" dirty="0">
                <a:hlinkClick r:id="rId4"/>
              </a:rPr>
              <a:t>https://qz.com/472767/there-are-now-more-than-24000-different-android-devices/</a:t>
            </a:r>
            <a:endParaRPr lang="en-AU" sz="1100" dirty="0"/>
          </a:p>
        </p:txBody>
      </p:sp>
      <p:pic>
        <p:nvPicPr>
          <p:cNvPr id="1028" name="Picture 4" descr="01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957146" y="5525588"/>
            <a:ext cx="1576552" cy="1060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846212" y="-24788"/>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16964296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a:xfrm>
            <a:off x="2231135" y="195435"/>
            <a:ext cx="7729728" cy="1188720"/>
          </a:xfrm>
        </p:spPr>
        <p:txBody>
          <a:bodyPr/>
          <a:lstStyle/>
          <a:p>
            <a:r>
              <a:rPr lang="en-US" dirty="0"/>
              <a:t>2017/2018 research: use of models</a:t>
            </a:r>
          </a:p>
        </p:txBody>
      </p:sp>
      <p:pic>
        <p:nvPicPr>
          <p:cNvPr id="3" name="Picture 2">
            <a:extLst>
              <a:ext uri="{FF2B5EF4-FFF2-40B4-BE49-F238E27FC236}">
                <a16:creationId xmlns:a16="http://schemas.microsoft.com/office/drawing/2014/main" id="{7580CF72-AF34-A64D-8620-5A9DCC2A500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21231" y="4023198"/>
            <a:ext cx="3809316" cy="2567958"/>
          </a:xfrm>
          <a:prstGeom prst="rect">
            <a:avLst/>
          </a:prstGeom>
        </p:spPr>
      </p:pic>
      <p:pic>
        <p:nvPicPr>
          <p:cNvPr id="4" name="Picture 3">
            <a:extLst>
              <a:ext uri="{FF2B5EF4-FFF2-40B4-BE49-F238E27FC236}">
                <a16:creationId xmlns:a16="http://schemas.microsoft.com/office/drawing/2014/main" id="{870228BA-F188-9C4C-94AE-EBFE91804B3F}"/>
              </a:ext>
            </a:extLst>
          </p:cNvPr>
          <p:cNvPicPr>
            <a:picLocks noChangeAspect="1"/>
          </p:cNvPicPr>
          <p:nvPr/>
        </p:nvPicPr>
        <p:blipFill>
          <a:blip r:embed="rId4"/>
          <a:stretch>
            <a:fillRect/>
          </a:stretch>
        </p:blipFill>
        <p:spPr>
          <a:xfrm>
            <a:off x="4601028" y="3122843"/>
            <a:ext cx="4078516" cy="3168810"/>
          </a:xfrm>
          <a:prstGeom prst="rect">
            <a:avLst/>
          </a:prstGeom>
        </p:spPr>
      </p:pic>
      <p:sp>
        <p:nvSpPr>
          <p:cNvPr id="5" name="TextBox 4">
            <a:extLst>
              <a:ext uri="{FF2B5EF4-FFF2-40B4-BE49-F238E27FC236}">
                <a16:creationId xmlns:a16="http://schemas.microsoft.com/office/drawing/2014/main" id="{4E36DAF6-E234-A842-9BBE-E11919F92591}"/>
              </a:ext>
            </a:extLst>
          </p:cNvPr>
          <p:cNvSpPr txBox="1"/>
          <p:nvPr/>
        </p:nvSpPr>
        <p:spPr>
          <a:xfrm>
            <a:off x="4601028" y="1792462"/>
            <a:ext cx="6418104"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Configurations evolved on “Nexus 9 Marshmallow” </a:t>
            </a:r>
          </a:p>
          <a:p>
            <a:r>
              <a:rPr lang="en-US" dirty="0"/>
              <a:t>validated on a Nexus 6 with Marshmallow (left) and Nougat (right)</a:t>
            </a:r>
          </a:p>
          <a:p>
            <a:r>
              <a:rPr lang="en-US" dirty="0">
                <a:sym typeface="Wingdings" pitchFamily="2" charset="2"/>
              </a:rPr>
              <a:t> Trends are largely the same.</a:t>
            </a:r>
            <a:endParaRPr lang="en-US" dirty="0"/>
          </a:p>
        </p:txBody>
      </p:sp>
      <p:pic>
        <p:nvPicPr>
          <p:cNvPr id="6" name="Picture 5">
            <a:extLst>
              <a:ext uri="{FF2B5EF4-FFF2-40B4-BE49-F238E27FC236}">
                <a16:creationId xmlns:a16="http://schemas.microsoft.com/office/drawing/2014/main" id="{99108155-8BFF-F84A-9C3B-C32D69BB5603}"/>
              </a:ext>
            </a:extLst>
          </p:cNvPr>
          <p:cNvPicPr>
            <a:picLocks noChangeAspect="1"/>
          </p:cNvPicPr>
          <p:nvPr/>
        </p:nvPicPr>
        <p:blipFill>
          <a:blip r:embed="rId5"/>
          <a:stretch>
            <a:fillRect/>
          </a:stretch>
        </p:blipFill>
        <p:spPr>
          <a:xfrm>
            <a:off x="8679544" y="4531263"/>
            <a:ext cx="3175000" cy="1551828"/>
          </a:xfrm>
          <a:prstGeom prst="rect">
            <a:avLst/>
          </a:prstGeom>
        </p:spPr>
      </p:pic>
      <p:sp>
        <p:nvSpPr>
          <p:cNvPr id="7" name="TextBox 6">
            <a:extLst>
              <a:ext uri="{FF2B5EF4-FFF2-40B4-BE49-F238E27FC236}">
                <a16:creationId xmlns:a16="http://schemas.microsoft.com/office/drawing/2014/main" id="{A580ECCA-3639-4743-8D28-9DB611FC23E7}"/>
              </a:ext>
            </a:extLst>
          </p:cNvPr>
          <p:cNvSpPr txBox="1"/>
          <p:nvPr/>
        </p:nvSpPr>
        <p:spPr>
          <a:xfrm>
            <a:off x="8977268" y="6337240"/>
            <a:ext cx="2579552" cy="253916"/>
          </a:xfrm>
          <a:prstGeom prst="rect">
            <a:avLst/>
          </a:prstGeom>
          <a:noFill/>
        </p:spPr>
        <p:txBody>
          <a:bodyPr wrap="none" rtlCol="0">
            <a:spAutoFit/>
          </a:bodyPr>
          <a:lstStyle/>
          <a:p>
            <a:r>
              <a:rPr lang="en-US" sz="1050" dirty="0"/>
              <a:t>(squashed for easier qualitative comparison)</a:t>
            </a:r>
          </a:p>
        </p:txBody>
      </p:sp>
      <p:sp>
        <p:nvSpPr>
          <p:cNvPr id="8" name="TextBox 7">
            <a:extLst>
              <a:ext uri="{FF2B5EF4-FFF2-40B4-BE49-F238E27FC236}">
                <a16:creationId xmlns:a16="http://schemas.microsoft.com/office/drawing/2014/main" id="{FD0F90EE-EF89-0448-B0EA-6187D6E4D49B}"/>
              </a:ext>
            </a:extLst>
          </p:cNvPr>
          <p:cNvSpPr txBox="1"/>
          <p:nvPr/>
        </p:nvSpPr>
        <p:spPr>
          <a:xfrm>
            <a:off x="60615" y="3714563"/>
            <a:ext cx="3930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From the previous slide:</a:t>
            </a:r>
          </a:p>
          <a:p>
            <a:r>
              <a:rPr lang="en-US" sz="1400" dirty="0"/>
              <a:t>Configurations evolved on “Nexus 9 Marshmallow”</a:t>
            </a:r>
          </a:p>
        </p:txBody>
      </p:sp>
    </p:spTree>
    <p:extLst>
      <p:ext uri="{BB962C8B-B14F-4D97-AF65-F5344CB8AC3E}">
        <p14:creationId xmlns:p14="http://schemas.microsoft.com/office/powerpoint/2010/main" val="2206525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7456D-A1E5-8840-B141-2EB0FF899F11}"/>
              </a:ext>
            </a:extLst>
          </p:cNvPr>
          <p:cNvSpPr>
            <a:spLocks noGrp="1"/>
          </p:cNvSpPr>
          <p:nvPr>
            <p:ph type="title"/>
          </p:nvPr>
        </p:nvSpPr>
        <p:spPr>
          <a:xfrm>
            <a:off x="2231135" y="195435"/>
            <a:ext cx="7729728" cy="1188720"/>
          </a:xfrm>
        </p:spPr>
        <p:txBody>
          <a:bodyPr/>
          <a:lstStyle/>
          <a:p>
            <a:r>
              <a:rPr lang="en-US" dirty="0"/>
              <a:t>2018/2019 research: Which variant is better?</a:t>
            </a:r>
          </a:p>
        </p:txBody>
      </p:sp>
      <p:sp>
        <p:nvSpPr>
          <p:cNvPr id="5" name="TextBox 4">
            <a:extLst>
              <a:ext uri="{FF2B5EF4-FFF2-40B4-BE49-F238E27FC236}">
                <a16:creationId xmlns:a16="http://schemas.microsoft.com/office/drawing/2014/main" id="{4E36DAF6-E234-A842-9BBE-E11919F92591}"/>
              </a:ext>
            </a:extLst>
          </p:cNvPr>
          <p:cNvSpPr txBox="1"/>
          <p:nvPr/>
        </p:nvSpPr>
        <p:spPr>
          <a:xfrm>
            <a:off x="-6917299" y="2196193"/>
            <a:ext cx="6418104" cy="923330"/>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dirty="0"/>
              <a:t>Configurations evolved on “Nexus 9 Marshmallow” </a:t>
            </a:r>
          </a:p>
          <a:p>
            <a:r>
              <a:rPr lang="en-US" dirty="0"/>
              <a:t>validated on a Nexus 6 with Marshmallow (left) and Nougat (right)</a:t>
            </a:r>
          </a:p>
          <a:p>
            <a:r>
              <a:rPr lang="en-US" dirty="0">
                <a:sym typeface="Wingdings" pitchFamily="2" charset="2"/>
              </a:rPr>
              <a:t> Trends are largely the same.</a:t>
            </a:r>
            <a:endParaRPr lang="en-US" dirty="0"/>
          </a:p>
        </p:txBody>
      </p:sp>
      <p:sp>
        <p:nvSpPr>
          <p:cNvPr id="8" name="TextBox 7">
            <a:extLst>
              <a:ext uri="{FF2B5EF4-FFF2-40B4-BE49-F238E27FC236}">
                <a16:creationId xmlns:a16="http://schemas.microsoft.com/office/drawing/2014/main" id="{FD0F90EE-EF89-0448-B0EA-6187D6E4D49B}"/>
              </a:ext>
            </a:extLst>
          </p:cNvPr>
          <p:cNvSpPr txBox="1"/>
          <p:nvPr/>
        </p:nvSpPr>
        <p:spPr>
          <a:xfrm>
            <a:off x="-4429742" y="4465958"/>
            <a:ext cx="3930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From the previous slide:</a:t>
            </a:r>
          </a:p>
          <a:p>
            <a:r>
              <a:rPr lang="en-US" sz="1400" dirty="0"/>
              <a:t>Configurations evolved on “Nexus 9 Marshmallow”</a:t>
            </a:r>
          </a:p>
        </p:txBody>
      </p:sp>
      <p:pic>
        <p:nvPicPr>
          <p:cNvPr id="9" name="Picture 8">
            <a:extLst>
              <a:ext uri="{FF2B5EF4-FFF2-40B4-BE49-F238E27FC236}">
                <a16:creationId xmlns:a16="http://schemas.microsoft.com/office/drawing/2014/main" id="{23177F76-69F7-0442-A5F6-BEDE1A13EE7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325767" y="1820637"/>
            <a:ext cx="7540463" cy="4294414"/>
          </a:xfrm>
          <a:prstGeom prst="rect">
            <a:avLst/>
          </a:prstGeom>
        </p:spPr>
      </p:pic>
    </p:spTree>
    <p:extLst>
      <p:ext uri="{BB962C8B-B14F-4D97-AF65-F5344CB8AC3E}">
        <p14:creationId xmlns:p14="http://schemas.microsoft.com/office/powerpoint/2010/main" val="28253395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536D8F-01B6-9745-B057-39C28F76335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209772" y="3118756"/>
            <a:ext cx="3848879" cy="3734669"/>
          </a:xfrm>
          <a:prstGeom prst="rect">
            <a:avLst/>
          </a:prstGeom>
        </p:spPr>
      </p:pic>
      <p:sp>
        <p:nvSpPr>
          <p:cNvPr id="7" name="Title 1">
            <a:extLst>
              <a:ext uri="{FF2B5EF4-FFF2-40B4-BE49-F238E27FC236}">
                <a16:creationId xmlns:a16="http://schemas.microsoft.com/office/drawing/2014/main" id="{D9F232B4-87C4-F844-8B24-7358C31CFBDF}"/>
              </a:ext>
            </a:extLst>
          </p:cNvPr>
          <p:cNvSpPr>
            <a:spLocks noGrp="1"/>
          </p:cNvSpPr>
          <p:nvPr>
            <p:ph type="title"/>
          </p:nvPr>
        </p:nvSpPr>
        <p:spPr>
          <a:xfrm>
            <a:off x="3988498" y="282686"/>
            <a:ext cx="7729728" cy="1188720"/>
          </a:xfrm>
        </p:spPr>
        <p:txBody>
          <a:bodyPr/>
          <a:lstStyle/>
          <a:p>
            <a:r>
              <a:rPr lang="en-US" dirty="0"/>
              <a:t>2018/2019 research: Which variant is better?</a:t>
            </a:r>
          </a:p>
        </p:txBody>
      </p:sp>
      <p:pic>
        <p:nvPicPr>
          <p:cNvPr id="9" name="Picture 8">
            <a:extLst>
              <a:ext uri="{FF2B5EF4-FFF2-40B4-BE49-F238E27FC236}">
                <a16:creationId xmlns:a16="http://schemas.microsoft.com/office/drawing/2014/main" id="{6EC1DA15-791F-B747-BB87-8BABFCFBC5B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4444"/>
            <a:ext cx="3543300" cy="6848981"/>
          </a:xfrm>
          <a:prstGeom prst="rect">
            <a:avLst/>
          </a:prstGeom>
        </p:spPr>
      </p:pic>
      <p:pic>
        <p:nvPicPr>
          <p:cNvPr id="10" name="Picture 9">
            <a:extLst>
              <a:ext uri="{FF2B5EF4-FFF2-40B4-BE49-F238E27FC236}">
                <a16:creationId xmlns:a16="http://schemas.microsoft.com/office/drawing/2014/main" id="{ADE7F94A-38B8-7D45-B6E9-5468E64F32BA}"/>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832563" y="5053357"/>
            <a:ext cx="3933371" cy="1285006"/>
          </a:xfrm>
          <a:prstGeom prst="rect">
            <a:avLst/>
          </a:prstGeom>
        </p:spPr>
      </p:pic>
      <p:sp>
        <p:nvSpPr>
          <p:cNvPr id="11" name="Bent Arrow 10">
            <a:extLst>
              <a:ext uri="{FF2B5EF4-FFF2-40B4-BE49-F238E27FC236}">
                <a16:creationId xmlns:a16="http://schemas.microsoft.com/office/drawing/2014/main" id="{B56CB7DC-E9FA-D54C-BE21-F55708E322D2}"/>
              </a:ext>
            </a:extLst>
          </p:cNvPr>
          <p:cNvSpPr/>
          <p:nvPr/>
        </p:nvSpPr>
        <p:spPr>
          <a:xfrm rot="5400000">
            <a:off x="4053160" y="3431785"/>
            <a:ext cx="1257300" cy="166778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TextBox 11">
            <a:extLst>
              <a:ext uri="{FF2B5EF4-FFF2-40B4-BE49-F238E27FC236}">
                <a16:creationId xmlns:a16="http://schemas.microsoft.com/office/drawing/2014/main" id="{1EB107EB-802E-0045-84A0-9E2304B5200B}"/>
              </a:ext>
            </a:extLst>
          </p:cNvPr>
          <p:cNvSpPr txBox="1"/>
          <p:nvPr/>
        </p:nvSpPr>
        <p:spPr>
          <a:xfrm>
            <a:off x="3847919" y="2523888"/>
            <a:ext cx="3662299" cy="954107"/>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Run lots of measurements </a:t>
            </a:r>
            <a:r>
              <a:rPr lang="en-US" sz="1400" dirty="0">
                <a:sym typeface="Wingdings" pitchFamily="2" charset="2"/>
              </a:rPr>
              <a:t> determine the number of samples needed to determine a statistical difference  do this many times  build recommendation table</a:t>
            </a:r>
            <a:endParaRPr lang="en-US" sz="1400" dirty="0"/>
          </a:p>
        </p:txBody>
      </p:sp>
      <p:sp>
        <p:nvSpPr>
          <p:cNvPr id="13" name="TextBox 12">
            <a:extLst>
              <a:ext uri="{FF2B5EF4-FFF2-40B4-BE49-F238E27FC236}">
                <a16:creationId xmlns:a16="http://schemas.microsoft.com/office/drawing/2014/main" id="{69E02C85-3B74-F346-86E1-FF334C52719E}"/>
              </a:ext>
            </a:extLst>
          </p:cNvPr>
          <p:cNvSpPr txBox="1"/>
          <p:nvPr/>
        </p:nvSpPr>
        <p:spPr>
          <a:xfrm>
            <a:off x="8168937" y="2477722"/>
            <a:ext cx="3930547"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t>Different device-OS combinations behave differently, despite our best efforts</a:t>
            </a:r>
          </a:p>
        </p:txBody>
      </p:sp>
    </p:spTree>
    <p:extLst>
      <p:ext uri="{BB962C8B-B14F-4D97-AF65-F5344CB8AC3E}">
        <p14:creationId xmlns:p14="http://schemas.microsoft.com/office/powerpoint/2010/main" val="3636647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2B55940-6F3B-8340-BB39-2AF30F7D37FD}"/>
              </a:ext>
            </a:extLst>
          </p:cNvPr>
          <p:cNvSpPr>
            <a:spLocks noGrp="1"/>
          </p:cNvSpPr>
          <p:nvPr>
            <p:ph idx="1"/>
          </p:nvPr>
        </p:nvSpPr>
        <p:spPr>
          <a:xfrm>
            <a:off x="2231136" y="2638044"/>
            <a:ext cx="7729728" cy="772421"/>
          </a:xfrm>
        </p:spPr>
        <p:txBody>
          <a:bodyPr>
            <a:normAutofit/>
          </a:bodyPr>
          <a:lstStyle/>
          <a:p>
            <a:pPr marL="0" indent="0">
              <a:buNone/>
            </a:pPr>
            <a:r>
              <a:rPr lang="en-US" sz="2800" dirty="0"/>
              <a:t>We are almost done for today…</a:t>
            </a:r>
          </a:p>
        </p:txBody>
      </p:sp>
    </p:spTree>
    <p:extLst>
      <p:ext uri="{BB962C8B-B14F-4D97-AF65-F5344CB8AC3E}">
        <p14:creationId xmlns:p14="http://schemas.microsoft.com/office/powerpoint/2010/main" val="28374532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78049-9165-8647-9BAF-4E952B3A13A1}"/>
              </a:ext>
            </a:extLst>
          </p:cNvPr>
          <p:cNvSpPr>
            <a:spLocks noGrp="1"/>
          </p:cNvSpPr>
          <p:nvPr>
            <p:ph type="title"/>
          </p:nvPr>
        </p:nvSpPr>
        <p:spPr>
          <a:xfrm>
            <a:off x="902644" y="444622"/>
            <a:ext cx="4542935" cy="1188720"/>
          </a:xfrm>
        </p:spPr>
        <p:txBody>
          <a:bodyPr/>
          <a:lstStyle/>
          <a:p>
            <a:r>
              <a:rPr lang="en-US" dirty="0"/>
              <a:t>Other projects at my group</a:t>
            </a:r>
          </a:p>
        </p:txBody>
      </p:sp>
      <p:sp>
        <p:nvSpPr>
          <p:cNvPr id="3" name="Content Placeholder 2">
            <a:extLst>
              <a:ext uri="{FF2B5EF4-FFF2-40B4-BE49-F238E27FC236}">
                <a16:creationId xmlns:a16="http://schemas.microsoft.com/office/drawing/2014/main" id="{4D339AA2-3B45-DA4D-9DA9-01A3A40F954C}"/>
              </a:ext>
            </a:extLst>
          </p:cNvPr>
          <p:cNvSpPr>
            <a:spLocks noGrp="1"/>
          </p:cNvSpPr>
          <p:nvPr>
            <p:ph idx="1"/>
          </p:nvPr>
        </p:nvSpPr>
        <p:spPr>
          <a:xfrm>
            <a:off x="108421" y="2262488"/>
            <a:ext cx="6480158" cy="4150890"/>
          </a:xfrm>
        </p:spPr>
        <p:txBody>
          <a:bodyPr>
            <a:normAutofit/>
          </a:bodyPr>
          <a:lstStyle/>
          <a:p>
            <a:pPr marL="342900" indent="-342900">
              <a:buFont typeface="+mj-lt"/>
              <a:buAutoNum type="arabicPeriod"/>
            </a:pPr>
            <a:r>
              <a:rPr lang="en-US" dirty="0"/>
              <a:t>GIN: a simple microframework for genetic improvement</a:t>
            </a:r>
            <a:br>
              <a:rPr lang="en-US" dirty="0"/>
            </a:br>
            <a:r>
              <a:rPr lang="en-US" dirty="0">
                <a:hlinkClick r:id="rId2"/>
              </a:rPr>
              <a:t>https://github.com/gintool/gin</a:t>
            </a:r>
            <a:r>
              <a:rPr lang="en-US" dirty="0"/>
              <a:t> (Brad and Markus)</a:t>
            </a:r>
            <a:br>
              <a:rPr lang="en-US" dirty="0"/>
            </a:br>
            <a:r>
              <a:rPr lang="en-US" dirty="0"/>
              <a:t>under development… GECCO’19 accepted paper, full release to happen soon</a:t>
            </a:r>
          </a:p>
          <a:p>
            <a:pPr marL="342900" indent="-342900">
              <a:buFont typeface="+mj-lt"/>
              <a:buAutoNum type="arabicPeriod"/>
            </a:pPr>
            <a:r>
              <a:rPr lang="en-US" dirty="0"/>
              <a:t>Energy </a:t>
            </a:r>
            <a:r>
              <a:rPr lang="en-US" dirty="0" err="1"/>
              <a:t>optimisation</a:t>
            </a:r>
            <a:r>
              <a:rPr lang="en-US" dirty="0"/>
              <a:t> in the presence of small signals on Android phones (Mahmoud, PhD project)</a:t>
            </a:r>
          </a:p>
          <a:p>
            <a:pPr marL="342900" indent="-342900">
              <a:buFont typeface="+mj-lt"/>
              <a:buAutoNum type="arabicPeriod"/>
            </a:pPr>
            <a:r>
              <a:rPr lang="en-US" dirty="0"/>
              <a:t>Closing memory leaks using heuristics (Mahmoud, PhD project)</a:t>
            </a:r>
          </a:p>
          <a:p>
            <a:pPr marL="342900" indent="-342900">
              <a:buFont typeface="+mj-lt"/>
              <a:buAutoNum type="arabicPeriod"/>
            </a:pPr>
            <a:r>
              <a:rPr lang="en-US" dirty="0"/>
              <a:t>Hardware/software framework to enable massively parallel tests on a smartphone farm (</a:t>
            </a:r>
            <a:r>
              <a:rPr lang="en-US" dirty="0" err="1"/>
              <a:t>Lujun</a:t>
            </a:r>
            <a:r>
              <a:rPr lang="en-US" dirty="0"/>
              <a:t>, MS project)</a:t>
            </a:r>
          </a:p>
          <a:p>
            <a:pPr marL="342900" indent="-342900">
              <a:buFont typeface="+mj-lt"/>
              <a:buAutoNum type="arabicPeriod"/>
            </a:pPr>
            <a:r>
              <a:rPr lang="en-US" dirty="0"/>
              <a:t>GI to reduce the likelihood of power-based information leaks (Madura, PhD project, together with Yuval)</a:t>
            </a:r>
          </a:p>
          <a:p>
            <a:pPr marL="342900" indent="-342900">
              <a:buFont typeface="+mj-lt"/>
              <a:buAutoNum type="arabicPeriod"/>
            </a:pPr>
            <a:endParaRPr lang="en-US" dirty="0"/>
          </a:p>
        </p:txBody>
      </p:sp>
      <p:pic>
        <p:nvPicPr>
          <p:cNvPr id="5" name="Picture 4" descr="A group of items on a table&#10;&#10;Description automatically generated">
            <a:extLst>
              <a:ext uri="{FF2B5EF4-FFF2-40B4-BE49-F238E27FC236}">
                <a16:creationId xmlns:a16="http://schemas.microsoft.com/office/drawing/2014/main" id="{388DBA38-0743-6140-BAAC-08D8DAE9F41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rot="5400000">
            <a:off x="6191250" y="857250"/>
            <a:ext cx="6858000" cy="5143500"/>
          </a:xfrm>
          <a:prstGeom prst="rect">
            <a:avLst/>
          </a:prstGeom>
        </p:spPr>
      </p:pic>
    </p:spTree>
    <p:extLst>
      <p:ext uri="{BB962C8B-B14F-4D97-AF65-F5344CB8AC3E}">
        <p14:creationId xmlns:p14="http://schemas.microsoft.com/office/powerpoint/2010/main" val="3914725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a:t>[Recap]</a:t>
            </a: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5743" y="0"/>
            <a:ext cx="9120514" cy="6858000"/>
          </a:xfrm>
          <a:prstGeom prst="rect">
            <a:avLst/>
          </a:prstGeom>
        </p:spPr>
      </p:pic>
      <p:sp>
        <p:nvSpPr>
          <p:cNvPr id="5" name="TextBox 4"/>
          <p:cNvSpPr txBox="1"/>
          <p:nvPr/>
        </p:nvSpPr>
        <p:spPr>
          <a:xfrm rot="16200000">
            <a:off x="9121996" y="3472070"/>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20707777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8" name="Rectangle 2"/>
          <p:cNvSpPr>
            <a:spLocks noGrp="1" noChangeArrowheads="1"/>
          </p:cNvSpPr>
          <p:nvPr>
            <p:ph type="ctrTitle"/>
          </p:nvPr>
        </p:nvSpPr>
        <p:spPr>
          <a:xfrm>
            <a:off x="1600200" y="1813949"/>
            <a:ext cx="8991600" cy="1264762"/>
          </a:xfrm>
        </p:spPr>
        <p:txBody>
          <a:bodyPr>
            <a:normAutofit/>
          </a:bodyPr>
          <a:lstStyle/>
          <a:p>
            <a:pPr>
              <a:lnSpc>
                <a:spcPct val="70000"/>
              </a:lnSpc>
            </a:pPr>
            <a:r>
              <a:rPr lang="en-AU" altLang="zh-CN" sz="2400" dirty="0">
                <a:ea typeface="宋体" panose="02010600030101010101" pitchFamily="2" charset="-122"/>
              </a:rPr>
              <a:t>Deep Parameter Optimisation on Android Smartphones for Energy Minimisation </a:t>
            </a:r>
            <a:br>
              <a:rPr lang="en-AU" altLang="zh-CN" sz="2400" dirty="0">
                <a:ea typeface="宋体" panose="02010600030101010101" pitchFamily="2" charset="-122"/>
              </a:rPr>
            </a:br>
            <a:r>
              <a:rPr lang="en-AU" altLang="zh-CN" sz="2400" dirty="0">
                <a:ea typeface="宋体" panose="02010600030101010101" pitchFamily="2" charset="-122"/>
              </a:rPr>
              <a:t>- A Tale of Woe and a Proof-of-Concept -</a:t>
            </a:r>
            <a:endParaRPr lang="en-US" altLang="zh-CN" sz="2400" dirty="0">
              <a:ea typeface="宋体" panose="02010600030101010101" pitchFamily="2" charset="-122"/>
            </a:endParaRPr>
          </a:p>
        </p:txBody>
      </p:sp>
      <p:sp>
        <p:nvSpPr>
          <p:cNvPr id="4099" name="Rectangle 3"/>
          <p:cNvSpPr>
            <a:spLocks noGrp="1" noChangeArrowheads="1"/>
          </p:cNvSpPr>
          <p:nvPr>
            <p:ph type="subTitle" idx="1"/>
          </p:nvPr>
        </p:nvSpPr>
        <p:spPr>
          <a:xfrm>
            <a:off x="2695194" y="4257044"/>
            <a:ext cx="6801612" cy="661465"/>
          </a:xfrm>
        </p:spPr>
        <p:txBody>
          <a:bodyPr>
            <a:noAutofit/>
          </a:bodyPr>
          <a:lstStyle/>
          <a:p>
            <a:pPr>
              <a:lnSpc>
                <a:spcPct val="80000"/>
              </a:lnSpc>
            </a:pPr>
            <a:r>
              <a:rPr lang="en-US" altLang="zh-CN" sz="2400" dirty="0">
                <a:solidFill>
                  <a:srgbClr val="FFFFFF"/>
                </a:solidFill>
                <a:ea typeface="宋体" panose="02010600030101010101" pitchFamily="2" charset="-122"/>
              </a:rPr>
              <a:t>Mahmoud A. </a:t>
            </a:r>
            <a:r>
              <a:rPr lang="en-US" altLang="zh-CN" sz="2400" dirty="0" err="1">
                <a:solidFill>
                  <a:srgbClr val="FFFFFF"/>
                </a:solidFill>
                <a:ea typeface="宋体" panose="02010600030101010101" pitchFamily="2" charset="-122"/>
              </a:rPr>
              <a:t>Bokhari</a:t>
            </a:r>
            <a:r>
              <a:rPr lang="en-US" altLang="zh-CN" sz="2400" dirty="0">
                <a:solidFill>
                  <a:srgbClr val="FFFFFF"/>
                </a:solidFill>
                <a:ea typeface="宋体" panose="02010600030101010101" pitchFamily="2" charset="-122"/>
              </a:rPr>
              <a:t>, Bobby R. Bruce (UCL),</a:t>
            </a:r>
            <a:br>
              <a:rPr lang="en-US" altLang="zh-CN" sz="2400" dirty="0">
                <a:solidFill>
                  <a:srgbClr val="FFFFFF"/>
                </a:solidFill>
                <a:ea typeface="宋体" panose="02010600030101010101" pitchFamily="2" charset="-122"/>
              </a:rPr>
            </a:br>
            <a:r>
              <a:rPr lang="en-US" altLang="zh-CN" sz="2400" dirty="0">
                <a:solidFill>
                  <a:srgbClr val="FFFFFF"/>
                </a:solidFill>
                <a:ea typeface="宋体" panose="02010600030101010101" pitchFamily="2" charset="-122"/>
              </a:rPr>
              <a:t>Brad Alexander and Markus Wagner</a:t>
            </a:r>
          </a:p>
        </p:txBody>
      </p:sp>
      <p:sp>
        <p:nvSpPr>
          <p:cNvPr id="2" name="TextBox 1"/>
          <p:cNvSpPr txBox="1"/>
          <p:nvPr/>
        </p:nvSpPr>
        <p:spPr>
          <a:xfrm>
            <a:off x="1673419" y="5579974"/>
            <a:ext cx="9461564" cy="923330"/>
          </a:xfrm>
          <a:prstGeom prst="rect">
            <a:avLst/>
          </a:prstGeom>
          <a:solidFill>
            <a:schemeClr val="bg1"/>
          </a:solidFill>
        </p:spPr>
        <p:txBody>
          <a:bodyPr wrap="none" rtlCol="0">
            <a:spAutoFit/>
          </a:bodyPr>
          <a:lstStyle/>
          <a:p>
            <a:r>
              <a:rPr lang="en-AU" dirty="0"/>
              <a:t>Full paper for this presentation: </a:t>
            </a:r>
            <a:r>
              <a:rPr lang="en-AU" dirty="0">
                <a:hlinkClick r:id="rId3"/>
              </a:rPr>
              <a:t>http://cs.adelaide.edu.au/~markus/pub/2017gecco-deepandroid.pdf</a:t>
            </a:r>
            <a:endParaRPr lang="en-AU" dirty="0"/>
          </a:p>
          <a:p>
            <a:r>
              <a:rPr lang="en-AU" dirty="0"/>
              <a:t>Related: </a:t>
            </a:r>
            <a:r>
              <a:rPr lang="en-AU" dirty="0">
                <a:hlinkClick r:id="rId4"/>
              </a:rPr>
              <a:t>https://cs.adelaide.edu.au/~markus/pub/2019cec-tournaments.pdf</a:t>
            </a:r>
            <a:r>
              <a:rPr lang="en-AU" dirty="0"/>
              <a:t> and </a:t>
            </a:r>
            <a:br>
              <a:rPr lang="en-AU" dirty="0"/>
            </a:br>
            <a:r>
              <a:rPr lang="en-AU" dirty="0">
                <a:hlinkClick r:id="rId5"/>
              </a:rPr>
              <a:t>https://cs.adelaide.edu.au/~markus/pub/2018mobiquitous-smallEnergySignals.pdf</a:t>
            </a:r>
            <a:r>
              <a:rPr lang="en-AU" dirty="0"/>
              <a:t> </a:t>
            </a:r>
          </a:p>
        </p:txBody>
      </p:sp>
    </p:spTree>
    <p:extLst>
      <p:ext uri="{BB962C8B-B14F-4D97-AF65-F5344CB8AC3E}">
        <p14:creationId xmlns:p14="http://schemas.microsoft.com/office/powerpoint/2010/main" val="148857980"/>
      </p:ext>
    </p:extLst>
  </p:cSld>
  <p:clrMapOvr>
    <a:overrideClrMapping bg1="lt1" tx1="dk1" bg2="lt2" tx2="dk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190274" y="568171"/>
            <a:ext cx="7766760" cy="6121494"/>
          </a:xfrm>
          <a:prstGeom prst="rect">
            <a:avLst/>
          </a:prstGeom>
        </p:spPr>
      </p:pic>
      <p:sp>
        <p:nvSpPr>
          <p:cNvPr id="3" name="Content Placeholder 2"/>
          <p:cNvSpPr>
            <a:spLocks noGrp="1"/>
          </p:cNvSpPr>
          <p:nvPr>
            <p:ph idx="1"/>
          </p:nvPr>
        </p:nvSpPr>
        <p:spPr>
          <a:xfrm>
            <a:off x="838200" y="568171"/>
            <a:ext cx="10515600" cy="5608792"/>
          </a:xfrm>
        </p:spPr>
        <p:txBody>
          <a:bodyPr>
            <a:normAutofit/>
          </a:bodyPr>
          <a:lstStyle/>
          <a:p>
            <a:pPr marL="0" indent="0" algn="ctr">
              <a:buNone/>
            </a:pPr>
            <a:endParaRPr lang="en-AU" sz="7200" dirty="0"/>
          </a:p>
          <a:p>
            <a:pPr marL="0" indent="0" algn="ctr">
              <a:buNone/>
            </a:pPr>
            <a:endParaRPr lang="en-AU" sz="7200" dirty="0"/>
          </a:p>
        </p:txBody>
      </p:sp>
      <p:sp>
        <p:nvSpPr>
          <p:cNvPr id="4" name="TextBox 3"/>
          <p:cNvSpPr txBox="1"/>
          <p:nvPr/>
        </p:nvSpPr>
        <p:spPr>
          <a:xfrm>
            <a:off x="232980" y="568171"/>
            <a:ext cx="2778234" cy="1384995"/>
          </a:xfrm>
          <a:prstGeom prst="rect">
            <a:avLst/>
          </a:prstGeom>
          <a:noFill/>
        </p:spPr>
        <p:txBody>
          <a:bodyPr wrap="square" rtlCol="0">
            <a:spAutoFit/>
          </a:bodyPr>
          <a:lstStyle/>
          <a:p>
            <a:r>
              <a:rPr lang="en-AU" sz="2800" dirty="0"/>
              <a:t>Maslow’s hierarchy of needs</a:t>
            </a:r>
          </a:p>
        </p:txBody>
      </p:sp>
      <p:grpSp>
        <p:nvGrpSpPr>
          <p:cNvPr id="8" name="Group 7"/>
          <p:cNvGrpSpPr/>
          <p:nvPr/>
        </p:nvGrpSpPr>
        <p:grpSpPr>
          <a:xfrm>
            <a:off x="3190274" y="4086112"/>
            <a:ext cx="7073078" cy="2298922"/>
            <a:chOff x="3190274" y="4086112"/>
            <a:chExt cx="7073078" cy="2298922"/>
          </a:xfrm>
          <a:solidFill>
            <a:srgbClr val="FFFFFF">
              <a:alpha val="98000"/>
            </a:srgbClr>
          </a:solidFill>
        </p:grpSpPr>
        <p:sp>
          <p:nvSpPr>
            <p:cNvPr id="5" name="TextBox 4"/>
            <p:cNvSpPr txBox="1"/>
            <p:nvPr/>
          </p:nvSpPr>
          <p:spPr>
            <a:xfrm>
              <a:off x="3553326" y="4086112"/>
              <a:ext cx="945931" cy="504497"/>
            </a:xfrm>
            <a:prstGeom prst="rect">
              <a:avLst/>
            </a:prstGeom>
            <a:grpFill/>
          </p:spPr>
          <p:txBody>
            <a:bodyPr wrap="square" rtlCol="0">
              <a:spAutoFit/>
            </a:bodyPr>
            <a:lstStyle/>
            <a:p>
              <a:endParaRPr lang="en-AU"/>
            </a:p>
          </p:txBody>
        </p:sp>
        <p:sp>
          <p:nvSpPr>
            <p:cNvPr id="6" name="TextBox 5"/>
            <p:cNvSpPr txBox="1"/>
            <p:nvPr/>
          </p:nvSpPr>
          <p:spPr>
            <a:xfrm>
              <a:off x="9117725" y="4177856"/>
              <a:ext cx="945931" cy="504497"/>
            </a:xfrm>
            <a:prstGeom prst="rect">
              <a:avLst/>
            </a:prstGeom>
            <a:grpFill/>
          </p:spPr>
          <p:txBody>
            <a:bodyPr wrap="square" rtlCol="0">
              <a:spAutoFit/>
            </a:bodyPr>
            <a:lstStyle/>
            <a:p>
              <a:endParaRPr lang="en-AU"/>
            </a:p>
          </p:txBody>
        </p:sp>
        <p:sp>
          <p:nvSpPr>
            <p:cNvPr id="7" name="TextBox 6"/>
            <p:cNvSpPr txBox="1"/>
            <p:nvPr/>
          </p:nvSpPr>
          <p:spPr>
            <a:xfrm>
              <a:off x="3190274" y="4387893"/>
              <a:ext cx="7073078" cy="1997141"/>
            </a:xfrm>
            <a:prstGeom prst="rect">
              <a:avLst/>
            </a:prstGeom>
            <a:grpFill/>
          </p:spPr>
          <p:txBody>
            <a:bodyPr wrap="square" rtlCol="0">
              <a:spAutoFit/>
            </a:bodyPr>
            <a:lstStyle/>
            <a:p>
              <a:endParaRPr lang="en-AU"/>
            </a:p>
          </p:txBody>
        </p:sp>
      </p:grpSp>
      <p:sp>
        <p:nvSpPr>
          <p:cNvPr id="9" name="TextBox 8"/>
          <p:cNvSpPr txBox="1"/>
          <p:nvPr/>
        </p:nvSpPr>
        <p:spPr>
          <a:xfrm>
            <a:off x="1189462" y="1426174"/>
            <a:ext cx="622286" cy="523220"/>
          </a:xfrm>
          <a:prstGeom prst="rect">
            <a:avLst/>
          </a:prstGeom>
          <a:noFill/>
        </p:spPr>
        <p:txBody>
          <a:bodyPr wrap="none" rtlCol="0">
            <a:spAutoFit/>
          </a:bodyPr>
          <a:lstStyle/>
          <a:p>
            <a:r>
              <a:rPr lang="en-AU" sz="2800"/>
              <a:t>2.0</a:t>
            </a:r>
          </a:p>
        </p:txBody>
      </p:sp>
    </p:spTree>
    <p:extLst>
      <p:ext uri="{BB962C8B-B14F-4D97-AF65-F5344CB8AC3E}">
        <p14:creationId xmlns:p14="http://schemas.microsoft.com/office/powerpoint/2010/main" val="1844596242"/>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xit" presetSubtype="0" fill="hold" nodeType="withEffect">
                                  <p:stCondLst>
                                    <p:cond delay="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79578" y="16041"/>
            <a:ext cx="9122611" cy="6841959"/>
            <a:chOff x="2379578" y="16041"/>
            <a:chExt cx="9122611" cy="6841959"/>
          </a:xfrm>
        </p:grpSpPr>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79578" y="16041"/>
              <a:ext cx="9122611" cy="6841959"/>
            </a:xfrm>
            <a:prstGeom prst="rect">
              <a:avLst/>
            </a:prstGeom>
          </p:spPr>
        </p:pic>
        <p:sp>
          <p:nvSpPr>
            <p:cNvPr id="2" name="TextBox 1"/>
            <p:cNvSpPr txBox="1"/>
            <p:nvPr/>
          </p:nvSpPr>
          <p:spPr>
            <a:xfrm>
              <a:off x="2379578" y="6550223"/>
              <a:ext cx="1878015" cy="307777"/>
            </a:xfrm>
            <a:prstGeom prst="rect">
              <a:avLst/>
            </a:prstGeom>
            <a:noFill/>
          </p:spPr>
          <p:txBody>
            <a:bodyPr wrap="square" rtlCol="0">
              <a:spAutoFit/>
            </a:bodyPr>
            <a:lstStyle/>
            <a:p>
              <a:r>
                <a:rPr lang="de-DE" sz="1400" dirty="0">
                  <a:solidFill>
                    <a:schemeClr val="bg1"/>
                  </a:solidFill>
                </a:rPr>
                <a:t>© </a:t>
              </a:r>
              <a:r>
                <a:rPr lang="en-AU" sz="1400" dirty="0">
                  <a:solidFill>
                    <a:schemeClr val="bg1"/>
                  </a:solidFill>
                </a:rPr>
                <a:t>Markus Wagner</a:t>
              </a:r>
            </a:p>
          </p:txBody>
        </p:sp>
      </p:grpSp>
      <p:sp>
        <p:nvSpPr>
          <p:cNvPr id="6" name="TextBox 5"/>
          <p:cNvSpPr txBox="1"/>
          <p:nvPr/>
        </p:nvSpPr>
        <p:spPr>
          <a:xfrm>
            <a:off x="232980" y="2320630"/>
            <a:ext cx="1794787" cy="646331"/>
          </a:xfrm>
          <a:prstGeom prst="rect">
            <a:avLst/>
          </a:prstGeom>
          <a:noFill/>
        </p:spPr>
        <p:txBody>
          <a:bodyPr wrap="none" rtlCol="0">
            <a:spAutoFit/>
          </a:bodyPr>
          <a:lstStyle/>
          <a:p>
            <a:r>
              <a:rPr lang="en-AU" dirty="0"/>
              <a:t>Photo taken in </a:t>
            </a:r>
            <a:br>
              <a:rPr lang="en-AU" dirty="0"/>
            </a:br>
            <a:r>
              <a:rPr lang="en-AU" dirty="0"/>
              <a:t>Malaga, July 2017</a:t>
            </a:r>
          </a:p>
        </p:txBody>
      </p:sp>
      <p:sp>
        <p:nvSpPr>
          <p:cNvPr id="7" name="Rectangle 6"/>
          <p:cNvSpPr/>
          <p:nvPr/>
        </p:nvSpPr>
        <p:spPr>
          <a:xfrm>
            <a:off x="3681663" y="962525"/>
            <a:ext cx="1411705" cy="1315453"/>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6039852" y="962524"/>
            <a:ext cx="5253790" cy="4283243"/>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5021179" y="5069305"/>
            <a:ext cx="6481010" cy="2005264"/>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232980" y="568171"/>
            <a:ext cx="2778234" cy="1384995"/>
          </a:xfrm>
          <a:prstGeom prst="rect">
            <a:avLst/>
          </a:prstGeom>
          <a:noFill/>
        </p:spPr>
        <p:txBody>
          <a:bodyPr wrap="square" rtlCol="0">
            <a:spAutoFit/>
          </a:bodyPr>
          <a:lstStyle/>
          <a:p>
            <a:r>
              <a:rPr lang="en-AU" sz="2800" dirty="0"/>
              <a:t>Maslow’s hierarchy of needs</a:t>
            </a:r>
          </a:p>
        </p:txBody>
      </p:sp>
    </p:spTree>
    <p:extLst>
      <p:ext uri="{BB962C8B-B14F-4D97-AF65-F5344CB8AC3E}">
        <p14:creationId xmlns:p14="http://schemas.microsoft.com/office/powerpoint/2010/main" val="19120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fill="hold" grpId="0" nodeType="withEffect">
                                  <p:stCondLst>
                                    <p:cond delay="0"/>
                                  </p:stCondLst>
                                  <p:childTnLst>
                                    <p:animRot by="21600000">
                                      <p:cBhvr>
                                        <p:cTn id="8" dur="2000" fill="hold"/>
                                        <p:tgtEl>
                                          <p:spTgt spid="9"/>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8" presetClass="emph" presetSubtype="0" fill="hold" grpId="0" nodeType="withEffect">
                                  <p:stCondLst>
                                    <p:cond delay="0"/>
                                  </p:stCondLst>
                                  <p:childTnLst>
                                    <p:animRot by="21600000">
                                      <p:cBhvr>
                                        <p:cTn id="14" dur="2000" fill="hold"/>
                                        <p:tgtEl>
                                          <p:spTgt spid="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8" presetClass="emph" presetSubtype="0" fill="hold" grpId="0" nodeType="withEffect">
                                  <p:stCondLst>
                                    <p:cond delay="0"/>
                                  </p:stCondLst>
                                  <p:childTnLst>
                                    <p:animRot by="21600000">
                                      <p:cBhvr>
                                        <p:cTn id="2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5.8|8|17|39|16.7|17.5|17.5"/>
</p:tagLst>
</file>

<file path=ppt/tags/tag2.xml><?xml version="1.0" encoding="utf-8"?>
<p:tagLst xmlns:a="http://schemas.openxmlformats.org/drawingml/2006/main" xmlns:r="http://schemas.openxmlformats.org/officeDocument/2006/relationships" xmlns:p="http://schemas.openxmlformats.org/presentationml/2006/main">
  <p:tag name="TIMING" val="|120.3"/>
</p:tagLst>
</file>

<file path=ppt/tags/tag3.xml><?xml version="1.0" encoding="utf-8"?>
<p:tagLst xmlns:a="http://schemas.openxmlformats.org/drawingml/2006/main" xmlns:r="http://schemas.openxmlformats.org/officeDocument/2006/relationships" xmlns:p="http://schemas.openxmlformats.org/presentationml/2006/main">
  <p:tag name="TIMING" val="|111"/>
</p:tagLst>
</file>

<file path=ppt/tags/tag4.xml><?xml version="1.0" encoding="utf-8"?>
<p:tagLst xmlns:a="http://schemas.openxmlformats.org/drawingml/2006/main" xmlns:r="http://schemas.openxmlformats.org/officeDocument/2006/relationships" xmlns:p="http://schemas.openxmlformats.org/presentationml/2006/main">
  <p:tag name="TIMING" val="|111"/>
</p:tagLst>
</file>

<file path=ppt/tags/tag5.xml><?xml version="1.0" encoding="utf-8"?>
<p:tagLst xmlns:a="http://schemas.openxmlformats.org/drawingml/2006/main" xmlns:r="http://schemas.openxmlformats.org/officeDocument/2006/relationships" xmlns:p="http://schemas.openxmlformats.org/presentationml/2006/main">
  <p:tag name="TIMING" val="|111"/>
</p:tagLst>
</file>

<file path=ppt/tags/tag6.xml><?xml version="1.0" encoding="utf-8"?>
<p:tagLst xmlns:a="http://schemas.openxmlformats.org/drawingml/2006/main" xmlns:r="http://schemas.openxmlformats.org/officeDocument/2006/relationships" xmlns:p="http://schemas.openxmlformats.org/presentationml/2006/main">
  <p:tag name="TIMING" val="|45.6|2.3"/>
</p:tagLst>
</file>

<file path=ppt/theme/theme1.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TM10001115[[fn=Parcel]]</Template>
  <TotalTime>4547</TotalTime>
  <Words>2463</Words>
  <Application>Microsoft Macintosh PowerPoint</Application>
  <PresentationFormat>Widescreen</PresentationFormat>
  <Paragraphs>392</Paragraphs>
  <Slides>54</Slides>
  <Notes>28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Calibri</vt:lpstr>
      <vt:lpstr>Cambria Math</vt:lpstr>
      <vt:lpstr>Century Schoolbook</vt:lpstr>
      <vt:lpstr>Courier New</vt:lpstr>
      <vt:lpstr>Georgia</vt:lpstr>
      <vt:lpstr>Gill Sans MT</vt:lpstr>
      <vt:lpstr>Parcel</vt:lpstr>
      <vt:lpstr>PowerPoint Presentation</vt:lpstr>
      <vt:lpstr>PowerPoint Presentation</vt:lpstr>
      <vt:lpstr>PowerPoint Presentation</vt:lpstr>
      <vt:lpstr>PowerPoint Presentation</vt:lpstr>
      <vt:lpstr>PowerPoint Presentation</vt:lpstr>
      <vt:lpstr>PowerPoint Presentation</vt:lpstr>
      <vt:lpstr>Deep Parameter Optimisation on Android Smartphones for Energy Minimisation  - A Tale of Woe and a Proof-of-Concept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Experiment setup</vt:lpstr>
      <vt:lpstr>resultS</vt:lpstr>
      <vt:lpstr>resultS</vt:lpstr>
      <vt:lpstr>PowerPoint Presentation</vt:lpstr>
      <vt:lpstr>2017/2018 research: use of models</vt:lpstr>
      <vt:lpstr>2017/2018 research: use of models</vt:lpstr>
      <vt:lpstr>2017/2018 research: use of models</vt:lpstr>
      <vt:lpstr>2017/2018 research: use of models</vt:lpstr>
      <vt:lpstr>2017/2018 research: use of models</vt:lpstr>
      <vt:lpstr>2017/2018 research: use of models</vt:lpstr>
      <vt:lpstr>2017/2018 research: use of models</vt:lpstr>
      <vt:lpstr>2018/2019 research: Which variant is better?</vt:lpstr>
      <vt:lpstr>2018/2019 research: Which variant is better?</vt:lpstr>
      <vt:lpstr>PowerPoint Presentation</vt:lpstr>
      <vt:lpstr>Other projects at my group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Modelling and Optimisation on Android Smart-Phones</dc:title>
  <dc:creator>Mahmoud Abdulwahab K Bokhari</dc:creator>
  <cp:lastModifiedBy>Markus Wagner</cp:lastModifiedBy>
  <cp:revision>248</cp:revision>
  <cp:lastPrinted>2019-04-01T01:19:42Z</cp:lastPrinted>
  <dcterms:created xsi:type="dcterms:W3CDTF">2017-02-08T10:47:04Z</dcterms:created>
  <dcterms:modified xsi:type="dcterms:W3CDTF">2019-04-03T03:16:37Z</dcterms:modified>
</cp:coreProperties>
</file>